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7772400" cy="10058400"/>
  <p:notesSz cx="6858000" cy="9144000"/>
  <p:embeddedFontLst>
    <p:embeddedFont>
      <p:font typeface="Poppins" pitchFamily="2" charset="77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fJAFTZfb5/0Oit9nf6vq0C9y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19A"/>
    <a:srgbClr val="F8AFB9"/>
    <a:srgbClr val="C4B9D2"/>
    <a:srgbClr val="A08EB7"/>
    <a:srgbClr val="FFC9CC"/>
    <a:srgbClr val="674F81"/>
    <a:srgbClr val="91B76C"/>
    <a:srgbClr val="2E1D4A"/>
    <a:srgbClr val="30243D"/>
    <a:srgbClr val="100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4694"/>
  </p:normalViewPr>
  <p:slideViewPr>
    <p:cSldViewPr snapToGrid="0">
      <p:cViewPr varScale="1">
        <p:scale>
          <a:sx n="82" d="100"/>
          <a:sy n="82" d="100"/>
        </p:scale>
        <p:origin x="3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66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1083E-8DE8-79D4-ED09-76D30C6457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5" r="3505"/>
          <a:stretch/>
        </p:blipFill>
        <p:spPr>
          <a:xfrm>
            <a:off x="707917" y="7044512"/>
            <a:ext cx="1999001" cy="2236135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B21EF60A-4C27-99F9-BC11-10EBBA34E1A4}"/>
              </a:ext>
            </a:extLst>
          </p:cNvPr>
          <p:cNvSpPr txBox="1"/>
          <p:nvPr/>
        </p:nvSpPr>
        <p:spPr>
          <a:xfrm>
            <a:off x="2883132" y="7268862"/>
            <a:ext cx="42112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During the month of </a:t>
            </a:r>
            <a:r>
              <a:rPr lang="en-US" b="1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October</a:t>
            </a:r>
            <a:r>
              <a:rPr lang="en-US" b="0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en-US" b="1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[practice name]</a:t>
            </a:r>
            <a:r>
              <a:rPr lang="en-US" b="0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 will be taking appointments for breast cancer screenings on </a:t>
            </a:r>
            <a:r>
              <a:rPr lang="en-US" b="1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Saturday [date] </a:t>
            </a:r>
            <a:r>
              <a:rPr lang="en-US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from</a:t>
            </a:r>
            <a:r>
              <a:rPr lang="en-US" b="1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 [times].</a:t>
            </a:r>
            <a:endParaRPr lang="en-US" b="1" dirty="0">
              <a:solidFill>
                <a:srgbClr val="674F8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5E75C-9C9C-18A5-552C-F9EFC2340057}"/>
              </a:ext>
            </a:extLst>
          </p:cNvPr>
          <p:cNvSpPr txBox="1"/>
          <p:nvPr/>
        </p:nvSpPr>
        <p:spPr>
          <a:xfrm>
            <a:off x="718407" y="3434987"/>
            <a:ext cx="5139952" cy="2021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300" b="1" dirty="0">
                <a:solidFill>
                  <a:srgbClr val="674F81"/>
                </a:solidFill>
                <a:latin typeface="Poppins" pitchFamily="2" charset="77"/>
                <a:cs typeface="Poppins" pitchFamily="2" charset="77"/>
              </a:rPr>
              <a:t>In honor of Breast Cancer Awareness Month, we are ensuring that every one of our patients has the opportunity and convenience to schedule their annual screening mammogram.</a:t>
            </a:r>
            <a:endParaRPr lang="en-US" sz="1300" dirty="0">
              <a:solidFill>
                <a:srgbClr val="674F8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300" dirty="0">
                <a:solidFill>
                  <a:srgbClr val="674F81"/>
                </a:solidFill>
                <a:latin typeface="Poppins" pitchFamily="2" charset="77"/>
                <a:cs typeface="Poppins" pitchFamily="2" charset="77"/>
              </a:rPr>
              <a:t>We know weekdays can be busy, so we are offering Saturday Screenings just for you!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ACCB7C-0F7B-8CA3-EB2B-D63E8FD6AEC8}"/>
              </a:ext>
            </a:extLst>
          </p:cNvPr>
          <p:cNvSpPr txBox="1"/>
          <p:nvPr/>
        </p:nvSpPr>
        <p:spPr>
          <a:xfrm>
            <a:off x="718406" y="5957569"/>
            <a:ext cx="596628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674F81"/>
                </a:solidFill>
                <a:latin typeface="Poppins" pitchFamily="2" charset="77"/>
                <a:cs typeface="Poppins" pitchFamily="2" charset="77"/>
              </a:rPr>
              <a:t>‘Team Up Against Breast Cancer’ by scheduling your mammogram today – it could be the single most important thing that you do!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DB0528F-F26C-BCB8-A7F3-786636EF5C70}"/>
              </a:ext>
            </a:extLst>
          </p:cNvPr>
          <p:cNvCxnSpPr>
            <a:cxnSpLocks/>
          </p:cNvCxnSpPr>
          <p:nvPr/>
        </p:nvCxnSpPr>
        <p:spPr>
          <a:xfrm>
            <a:off x="801842" y="5700586"/>
            <a:ext cx="5966285" cy="0"/>
          </a:xfrm>
          <a:prstGeom prst="line">
            <a:avLst/>
          </a:prstGeom>
          <a:ln w="15875">
            <a:solidFill>
              <a:srgbClr val="C4B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8DFE18-8464-4F1D-15E7-5DD43D561A18}"/>
              </a:ext>
            </a:extLst>
          </p:cNvPr>
          <p:cNvGrpSpPr/>
          <p:nvPr/>
        </p:nvGrpSpPr>
        <p:grpSpPr>
          <a:xfrm>
            <a:off x="3489884" y="2634575"/>
            <a:ext cx="3104605" cy="453246"/>
            <a:chOff x="3432114" y="2249090"/>
            <a:chExt cx="3104605" cy="453246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182E276-7821-B881-7A5D-B805374036B5}"/>
                </a:ext>
              </a:extLst>
            </p:cNvPr>
            <p:cNvSpPr/>
            <p:nvPr/>
          </p:nvSpPr>
          <p:spPr>
            <a:xfrm>
              <a:off x="3432115" y="2249090"/>
              <a:ext cx="3104604" cy="453246"/>
            </a:xfrm>
            <a:prstGeom prst="rect">
              <a:avLst/>
            </a:prstGeom>
            <a:solidFill>
              <a:srgbClr val="F061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A169B71-EDD9-C56F-4F22-95C3CFAF041B}"/>
                </a:ext>
              </a:extLst>
            </p:cNvPr>
            <p:cNvSpPr txBox="1"/>
            <p:nvPr/>
          </p:nvSpPr>
          <p:spPr>
            <a:xfrm>
              <a:off x="3432114" y="2333079"/>
              <a:ext cx="3104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3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SATURDAY SCREENINGS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F73708-DDCE-6D41-9FEE-9C69244DA7DB}"/>
              </a:ext>
            </a:extLst>
          </p:cNvPr>
          <p:cNvSpPr txBox="1"/>
          <p:nvPr/>
        </p:nvSpPr>
        <p:spPr>
          <a:xfrm>
            <a:off x="2883131" y="8442939"/>
            <a:ext cx="3989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Please call </a:t>
            </a:r>
            <a:r>
              <a:rPr lang="en-US" sz="1200" b="1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[phone number] </a:t>
            </a:r>
            <a:r>
              <a:rPr lang="en-US" sz="1200" b="0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or visit our </a:t>
            </a:r>
            <a:r>
              <a:rPr lang="en-US" sz="1200" b="1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[www.website.com] </a:t>
            </a:r>
            <a:r>
              <a:rPr lang="en-US" sz="1200" b="0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to </a:t>
            </a:r>
            <a:r>
              <a:rPr lang="en-US" sz="1200" b="1" dirty="0">
                <a:solidFill>
                  <a:srgbClr val="674F81"/>
                </a:solidFill>
                <a:effectLst/>
                <a:latin typeface="Poppins" pitchFamily="2" charset="77"/>
                <a:cs typeface="Poppins" pitchFamily="2" charset="77"/>
              </a:rPr>
              <a:t>schedule your appointment today.</a:t>
            </a:r>
            <a:endParaRPr lang="en-US" sz="1200" b="1" dirty="0">
              <a:solidFill>
                <a:srgbClr val="674F8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424AA-29AA-FF6E-2FED-39138B5EC7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" r="-522" b="34031"/>
          <a:stretch/>
        </p:blipFill>
        <p:spPr>
          <a:xfrm>
            <a:off x="4638244" y="9602667"/>
            <a:ext cx="1804692" cy="455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EC7FC-0B7B-8D09-EAA3-E4B0517900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" r="-522" b="34031"/>
          <a:stretch/>
        </p:blipFill>
        <p:spPr>
          <a:xfrm>
            <a:off x="5412972" y="9602667"/>
            <a:ext cx="1804692" cy="455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F8B74-9A72-BC97-3592-0485531DBD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" r="-522" b="34031"/>
          <a:stretch/>
        </p:blipFill>
        <p:spPr>
          <a:xfrm>
            <a:off x="6001181" y="9602667"/>
            <a:ext cx="1804692" cy="455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4CD964-3C1F-BAC1-EE70-183A2AC5F31B}"/>
              </a:ext>
            </a:extLst>
          </p:cNvPr>
          <p:cNvSpPr txBox="1"/>
          <p:nvPr/>
        </p:nvSpPr>
        <p:spPr>
          <a:xfrm>
            <a:off x="4993164" y="9728791"/>
            <a:ext cx="3083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Powered by Onsite Women’s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7354E-AF90-0203-848F-25AA47155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119"/>
                    </a14:imgEffect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996341">
            <a:off x="5501287" y="3377400"/>
            <a:ext cx="1905584" cy="2261855"/>
          </a:xfrm>
          <a:prstGeom prst="rect">
            <a:avLst/>
          </a:prstGeom>
        </p:spPr>
      </p:pic>
      <p:pic>
        <p:nvPicPr>
          <p:cNvPr id="8" name="Picture 7" descr="Purple text on a black background&#10;&#10;Description automatically generated">
            <a:extLst>
              <a:ext uri="{FF2B5EF4-FFF2-40B4-BE49-F238E27FC236}">
                <a16:creationId xmlns:a16="http://schemas.microsoft.com/office/drawing/2014/main" id="{08ACB29B-F90D-243A-9EBD-D6715666E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950" y="1545052"/>
            <a:ext cx="4542616" cy="1133031"/>
          </a:xfrm>
          <a:prstGeom prst="rect">
            <a:avLst/>
          </a:prstGeom>
        </p:spPr>
      </p:pic>
      <p:pic>
        <p:nvPicPr>
          <p:cNvPr id="13" name="Picture 12" descr="A logo with a pink ribbon&#10;&#10;Description automatically generated">
            <a:extLst>
              <a:ext uri="{FF2B5EF4-FFF2-40B4-BE49-F238E27FC236}">
                <a16:creationId xmlns:a16="http://schemas.microsoft.com/office/drawing/2014/main" id="{9A6F342D-F8C1-709E-8ABD-EC8BDC84A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842" y="777753"/>
            <a:ext cx="2416235" cy="23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6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127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Poppins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Dubnik</dc:creator>
  <cp:lastModifiedBy>Matt Dubnik</cp:lastModifiedBy>
  <cp:revision>32</cp:revision>
  <cp:lastPrinted>2023-07-24T14:42:41Z</cp:lastPrinted>
  <dcterms:created xsi:type="dcterms:W3CDTF">2023-07-21T15:24:37Z</dcterms:created>
  <dcterms:modified xsi:type="dcterms:W3CDTF">2025-06-03T19:36:56Z</dcterms:modified>
</cp:coreProperties>
</file>