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80" r:id="rId2"/>
    <p:sldMasterId id="2147483713" r:id="rId3"/>
  </p:sldMasterIdLst>
  <p:notesMasterIdLst>
    <p:notesMasterId r:id="rId6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01" r:id="rId57"/>
    <p:sldId id="302" r:id="rId58"/>
    <p:sldId id="303" r:id="rId59"/>
    <p:sldId id="304" r:id="rId60"/>
    <p:sldId id="305" r:id="rId61"/>
  </p:sldIdLst>
  <p:sldSz cx="12192000" cy="6858000"/>
  <p:notesSz cx="6858000" cy="9144000"/>
  <p:embeddedFontLst>
    <p:embeddedFont>
      <p:font typeface="Century Gothic" panose="020B0502020202020204" pitchFamily="34" charset="0"/>
      <p:regular r:id="rId63"/>
      <p:bold r:id="rId64"/>
      <p:italic r:id="rId65"/>
      <p:boldItalic r:id="rId66"/>
    </p:embeddedFont>
    <p:embeddedFont>
      <p:font typeface="Gill Sans" panose="020B0502020104020203" pitchFamily="34" charset="0"/>
      <p:regular r:id="rId67"/>
      <p:bold r:id="rId68"/>
      <p:italic r:id="rId69"/>
      <p:boldItalic r:id="rId70"/>
    </p:embeddedFont>
    <p:embeddedFont>
      <p:font typeface="Open Sans" panose="020B0606030504020204" pitchFamily="34" charset="0"/>
      <p:regular r:id="rId71"/>
      <p:bold r:id="rId72"/>
      <p:italic r:id="rId73"/>
      <p:boldItalic r:id="rId74"/>
    </p:embeddedFont>
    <p:embeddedFont>
      <p:font typeface="Open Sans Light" panose="020B0306030504020204" pitchFamily="34" charset="0"/>
      <p:regular r:id="rId75"/>
      <p:bold r:id="rId76"/>
      <p:italic r:id="rId77"/>
      <p:boldItalic r:id="rId78"/>
    </p:embeddedFont>
    <p:embeddedFont>
      <p:font typeface="Poppins" panose="00000500000000000000" pitchFamily="2" charset="0"/>
      <p:regular r:id="rId79"/>
      <p:bold r:id="rId80"/>
      <p:italic r:id="rId81"/>
      <p:boldItalic r:id="rId82"/>
    </p:embeddedFont>
    <p:embeddedFont>
      <p:font typeface="Poppins SemiBold" panose="00000700000000000000" pitchFamily="2" charset="0"/>
      <p:regular r:id="rId83"/>
      <p:bold r:id="rId84"/>
      <p:italic r:id="rId85"/>
      <p:boldItalic r:id="rId86"/>
    </p:embeddedFont>
    <p:embeddedFont>
      <p:font typeface="Sofia Pro" panose="00000500000000000000" pitchFamily="50" charset="0"/>
      <p:regular r:id="rId87"/>
      <p:bold r:id="rId88"/>
      <p:italic r:id="rId89"/>
      <p:boldItalic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7008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5" roundtripDataSignature="AMtx7mgtdN6zUEBKv+M66dpCsDQO1fg5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4784A2-021D-4817-823E-9E10CDA6DD6C}">
  <a:tblStyle styleId="{D74784A2-021D-4817-823E-9E10CDA6DD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70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84" Type="http://schemas.openxmlformats.org/officeDocument/2006/relationships/font" Target="fonts/font22.fntdata"/><Relationship Id="rId89" Type="http://schemas.openxmlformats.org/officeDocument/2006/relationships/font" Target="fonts/font27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" Target="slides/slide2.xml"/><Relationship Id="rId90" Type="http://schemas.openxmlformats.org/officeDocument/2006/relationships/font" Target="fonts/font28.fntdata"/><Relationship Id="rId95" Type="http://customschemas.google.com/relationships/presentationmetadata" Target="metadata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0.fntdata"/><Relationship Id="rId80" Type="http://schemas.openxmlformats.org/officeDocument/2006/relationships/font" Target="fonts/font18.fntdata"/><Relationship Id="rId85" Type="http://schemas.openxmlformats.org/officeDocument/2006/relationships/font" Target="fonts/font23.fntdata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5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font" Target="fonts/font21.fntdata"/><Relationship Id="rId88" Type="http://schemas.openxmlformats.org/officeDocument/2006/relationships/font" Target="fonts/font26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font" Target="fonts/font19.fntdata"/><Relationship Id="rId86" Type="http://schemas.openxmlformats.org/officeDocument/2006/relationships/font" Target="fonts/font24.fntdata"/><Relationship Id="rId9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4.fntdata"/><Relationship Id="rId97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4.fntdata"/><Relationship Id="rId87" Type="http://schemas.openxmlformats.org/officeDocument/2006/relationships/font" Target="fonts/font25.fntdata"/><Relationship Id="rId61" Type="http://schemas.openxmlformats.org/officeDocument/2006/relationships/slide" Target="slides/slide58.xml"/><Relationship Id="rId82" Type="http://schemas.openxmlformats.org/officeDocument/2006/relationships/font" Target="fonts/font20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font" Target="fonts/font15.fntdata"/><Relationship Id="rId10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ja Sharpe" userId="e55811c30feeb42b" providerId="LiveId" clId="{865CBE10-9A17-4837-9652-CBA0DF640334}"/>
    <pc:docChg chg="undo custSel addSld delSld">
      <pc:chgData name="Sonja Sharpe" userId="e55811c30feeb42b" providerId="LiveId" clId="{865CBE10-9A17-4837-9652-CBA0DF640334}" dt="2024-08-15T14:04:55.720" v="6" actId="47"/>
      <pc:docMkLst>
        <pc:docMk/>
      </pc:docMkLst>
      <pc:sldChg chg="add del">
        <pc:chgData name="Sonja Sharpe" userId="e55811c30feeb42b" providerId="LiveId" clId="{865CBE10-9A17-4837-9652-CBA0DF640334}" dt="2024-08-15T14:04:55.720" v="6" actId="47"/>
        <pc:sldMkLst>
          <pc:docMk/>
          <pc:sldMk cId="3854044699" sldId="314"/>
        </pc:sldMkLst>
      </pc:sldChg>
      <pc:sldChg chg="add del">
        <pc:chgData name="Sonja Sharpe" userId="e55811c30feeb42b" providerId="LiveId" clId="{865CBE10-9A17-4837-9652-CBA0DF640334}" dt="2024-08-15T14:04:55.720" v="6" actId="47"/>
        <pc:sldMkLst>
          <pc:docMk/>
          <pc:sldMk cId="655469798" sldId="315"/>
        </pc:sldMkLst>
      </pc:sldChg>
      <pc:sldChg chg="add del">
        <pc:chgData name="Sonja Sharpe" userId="e55811c30feeb42b" providerId="LiveId" clId="{865CBE10-9A17-4837-9652-CBA0DF640334}" dt="2024-08-15T14:04:55.720" v="6" actId="47"/>
        <pc:sldMkLst>
          <pc:docMk/>
          <pc:sldMk cId="3311479652" sldId="316"/>
        </pc:sldMkLst>
      </pc:sldChg>
      <pc:sldChg chg="add del">
        <pc:chgData name="Sonja Sharpe" userId="e55811c30feeb42b" providerId="LiveId" clId="{865CBE10-9A17-4837-9652-CBA0DF640334}" dt="2024-08-15T14:04:55.720" v="6" actId="47"/>
        <pc:sldMkLst>
          <pc:docMk/>
          <pc:sldMk cId="3096381853" sldId="317"/>
        </pc:sldMkLst>
      </pc:sldChg>
      <pc:sldChg chg="add del">
        <pc:chgData name="Sonja Sharpe" userId="e55811c30feeb42b" providerId="LiveId" clId="{865CBE10-9A17-4837-9652-CBA0DF640334}" dt="2024-08-15T14:04:55.720" v="6" actId="47"/>
        <pc:sldMkLst>
          <pc:docMk/>
          <pc:sldMk cId="2524248846" sldId="318"/>
        </pc:sldMkLst>
      </pc:sldChg>
      <pc:sldChg chg="add del">
        <pc:chgData name="Sonja Sharpe" userId="e55811c30feeb42b" providerId="LiveId" clId="{865CBE10-9A17-4837-9652-CBA0DF640334}" dt="2024-08-15T14:04:55.720" v="6" actId="47"/>
        <pc:sldMkLst>
          <pc:docMk/>
          <pc:sldMk cId="3754197733" sldId="319"/>
        </pc:sldMkLst>
      </pc:sldChg>
      <pc:sldChg chg="add del">
        <pc:chgData name="Sonja Sharpe" userId="e55811c30feeb42b" providerId="LiveId" clId="{865CBE10-9A17-4837-9652-CBA0DF640334}" dt="2024-08-15T14:04:55.720" v="6" actId="47"/>
        <pc:sldMkLst>
          <pc:docMk/>
          <pc:sldMk cId="3940489881" sldId="320"/>
        </pc:sldMkLst>
      </pc:sldChg>
      <pc:sldChg chg="add del">
        <pc:chgData name="Sonja Sharpe" userId="e55811c30feeb42b" providerId="LiveId" clId="{865CBE10-9A17-4837-9652-CBA0DF640334}" dt="2024-08-15T14:04:55.720" v="6" actId="47"/>
        <pc:sldMkLst>
          <pc:docMk/>
          <pc:sldMk cId="526629380" sldId="32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dirty="0">
                <a:latin typeface="Sofia Pro" panose="00000500000000000000" pitchFamily="50" charset="0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A1-094E-96F7-B90652044CDC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A1-094E-96F7-B90652044CDC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A1-094E-96F7-B90652044CDC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1A1-094E-96F7-B90652044CD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1A1-094E-96F7-B90652044C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F6060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Sofia Pro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ofia Pro" panose="00000500000000000000" pitchFamily="50" charset="0"/>
                <a:ea typeface="Sofia Pro" panose="00000500000000000000" pitchFamily="50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ofia Pro" panose="00000500000000000000" pitchFamily="50" charset="0"/>
                <a:ea typeface="Sofia Pro" panose="00000500000000000000" pitchFamily="50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ofia Pro" panose="00000500000000000000" pitchFamily="50" charset="0"/>
                <a:ea typeface="Sofia Pro" panose="00000500000000000000" pitchFamily="50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Sofia Pro" panose="00000500000000000000" pitchFamily="50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Sofia Pro" panose="00000500000000000000" pitchFamily="50" charset="0"/>
        <a:ea typeface="Sofia Pro" panose="00000500000000000000" pitchFamily="50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171" name="Google Shape;1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291" name="Google Shape;2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305" name="Google Shape;3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325" name="Google Shape;3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334" name="Google Shape;3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343" name="Google Shape;3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352" name="Google Shape;3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361" name="Google Shape;36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372" name="Google Shape;37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382" name="Google Shape;38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396" name="Google Shape;39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180" name="Google Shape;1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413" name="Google Shape;41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437" name="Google Shape;43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462" name="Google Shape;46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486" name="Google Shape;48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505" name="Google Shape;50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532" name="Google Shape;53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558" name="Google Shape;55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578" name="Google Shape;57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597" name="Google Shape;59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624" name="Google Shape;62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190" name="Google Shape;1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654" name="Google Shape;65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664" name="Google Shape;66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674" name="Google Shape;67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725" name="Google Shape;72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744" name="Google Shape;74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755" name="Google Shape;75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764" name="Google Shape;7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773" name="Google Shape;77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783" name="Google Shape;78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794" name="Google Shape;79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213" name="Google Shape;2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804" name="Google Shape;80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808" name="Google Shape;80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812" name="Google Shape;81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819" name="Google Shape;81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833" name="Google Shape;83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840" name="Google Shape;84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863" name="Google Shape;86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871" name="Google Shape;87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879" name="Google Shape;87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888" name="Google Shape;88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241" name="Google Shape;2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903" name="Google Shape;90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251" name="Google Shape;2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261" name="Google Shape;2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271" name="Google Shape;2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fia Pro" panose="00000500000000000000" pitchFamily="50" charset="0"/>
            </a:endParaRPr>
          </a:p>
        </p:txBody>
      </p:sp>
      <p:sp>
        <p:nvSpPr>
          <p:cNvPr id="281" name="Google Shape;2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Slide">
  <p:cSld name="30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4"/>
          <p:cNvSpPr>
            <a:spLocks noGrp="1"/>
          </p:cNvSpPr>
          <p:nvPr>
            <p:ph type="pic" idx="2"/>
          </p:nvPr>
        </p:nvSpPr>
        <p:spPr>
          <a:xfrm>
            <a:off x="0" y="831273"/>
            <a:ext cx="6852617" cy="3226225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5"/>
          <p:cNvSpPr>
            <a:spLocks noGrp="1"/>
          </p:cNvSpPr>
          <p:nvPr>
            <p:ph type="pic" idx="2"/>
          </p:nvPr>
        </p:nvSpPr>
        <p:spPr>
          <a:xfrm>
            <a:off x="0" y="-1"/>
            <a:ext cx="12191999" cy="331685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6"/>
          <p:cNvSpPr>
            <a:spLocks noGrp="1"/>
          </p:cNvSpPr>
          <p:nvPr>
            <p:ph type="pic" idx="2"/>
          </p:nvPr>
        </p:nvSpPr>
        <p:spPr>
          <a:xfrm>
            <a:off x="622899" y="1148315"/>
            <a:ext cx="3740873" cy="456136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7"/>
          <p:cNvSpPr>
            <a:spLocks noGrp="1"/>
          </p:cNvSpPr>
          <p:nvPr>
            <p:ph type="pic" idx="2"/>
          </p:nvPr>
        </p:nvSpPr>
        <p:spPr>
          <a:xfrm>
            <a:off x="5818945" y="549273"/>
            <a:ext cx="6373055" cy="3106714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8"/>
          <p:cNvSpPr>
            <a:spLocks noGrp="1"/>
          </p:cNvSpPr>
          <p:nvPr>
            <p:ph type="pic" idx="2"/>
          </p:nvPr>
        </p:nvSpPr>
        <p:spPr>
          <a:xfrm>
            <a:off x="0" y="3428999"/>
            <a:ext cx="6715858" cy="2808654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9"/>
          <p:cNvSpPr>
            <a:spLocks noGrp="1"/>
          </p:cNvSpPr>
          <p:nvPr>
            <p:ph type="pic" idx="2"/>
          </p:nvPr>
        </p:nvSpPr>
        <p:spPr>
          <a:xfrm>
            <a:off x="7392934" y="1100106"/>
            <a:ext cx="3502130" cy="350213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0"/>
          <p:cNvSpPr>
            <a:spLocks noGrp="1"/>
          </p:cNvSpPr>
          <p:nvPr>
            <p:ph type="pic" idx="2"/>
          </p:nvPr>
        </p:nvSpPr>
        <p:spPr>
          <a:xfrm>
            <a:off x="6560027" y="4381626"/>
            <a:ext cx="1346418" cy="134641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41" name="Google Shape;41;p100"/>
          <p:cNvSpPr>
            <a:spLocks noGrp="1"/>
          </p:cNvSpPr>
          <p:nvPr>
            <p:ph type="pic" idx="3"/>
          </p:nvPr>
        </p:nvSpPr>
        <p:spPr>
          <a:xfrm>
            <a:off x="6560027" y="2114424"/>
            <a:ext cx="1346418" cy="134641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42" name="Google Shape;42;p100"/>
          <p:cNvSpPr>
            <a:spLocks noGrp="1"/>
          </p:cNvSpPr>
          <p:nvPr>
            <p:ph type="pic" idx="4"/>
          </p:nvPr>
        </p:nvSpPr>
        <p:spPr>
          <a:xfrm>
            <a:off x="1651807" y="2114424"/>
            <a:ext cx="1346418" cy="134641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43" name="Google Shape;43;p100"/>
          <p:cNvSpPr>
            <a:spLocks noGrp="1"/>
          </p:cNvSpPr>
          <p:nvPr>
            <p:ph type="pic" idx="5"/>
          </p:nvPr>
        </p:nvSpPr>
        <p:spPr>
          <a:xfrm>
            <a:off x="1651807" y="4381626"/>
            <a:ext cx="1346418" cy="134641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1"/>
          <p:cNvSpPr>
            <a:spLocks noGrp="1"/>
          </p:cNvSpPr>
          <p:nvPr>
            <p:ph type="pic" idx="2"/>
          </p:nvPr>
        </p:nvSpPr>
        <p:spPr>
          <a:xfrm>
            <a:off x="5861304" y="0"/>
            <a:ext cx="6330696" cy="3106714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2"/>
          <p:cNvSpPr>
            <a:spLocks noGrp="1"/>
          </p:cNvSpPr>
          <p:nvPr>
            <p:ph type="pic" idx="2"/>
          </p:nvPr>
        </p:nvSpPr>
        <p:spPr>
          <a:xfrm>
            <a:off x="7909318" y="0"/>
            <a:ext cx="4282681" cy="6857999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3"/>
          <p:cNvSpPr>
            <a:spLocks noGrp="1"/>
          </p:cNvSpPr>
          <p:nvPr>
            <p:ph type="pic" idx="2"/>
          </p:nvPr>
        </p:nvSpPr>
        <p:spPr>
          <a:xfrm>
            <a:off x="4206722" y="0"/>
            <a:ext cx="7985278" cy="342900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50" name="Google Shape;50;p103"/>
          <p:cNvSpPr>
            <a:spLocks noGrp="1"/>
          </p:cNvSpPr>
          <p:nvPr>
            <p:ph type="pic" idx="3"/>
          </p:nvPr>
        </p:nvSpPr>
        <p:spPr>
          <a:xfrm>
            <a:off x="4206722" y="3429000"/>
            <a:ext cx="3983664" cy="342900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51" name="Google Shape;51;p103"/>
          <p:cNvSpPr>
            <a:spLocks noGrp="1"/>
          </p:cNvSpPr>
          <p:nvPr>
            <p:ph type="pic" idx="4"/>
          </p:nvPr>
        </p:nvSpPr>
        <p:spPr>
          <a:xfrm>
            <a:off x="8190386" y="3429000"/>
            <a:ext cx="4001614" cy="342900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8"/>
          <p:cNvSpPr txBox="1"/>
          <p:nvPr/>
        </p:nvSpPr>
        <p:spPr>
          <a:xfrm>
            <a:off x="278296" y="6410739"/>
            <a:ext cx="106348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>
  <p:cSld name="18_Title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4"/>
          <p:cNvSpPr>
            <a:spLocks noGrp="1"/>
          </p:cNvSpPr>
          <p:nvPr>
            <p:ph type="pic" idx="2"/>
          </p:nvPr>
        </p:nvSpPr>
        <p:spPr>
          <a:xfrm>
            <a:off x="7967275" y="235246"/>
            <a:ext cx="3416595" cy="3119017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54" name="Google Shape;54;p104"/>
          <p:cNvSpPr>
            <a:spLocks noGrp="1"/>
          </p:cNvSpPr>
          <p:nvPr>
            <p:ph type="pic" idx="3"/>
          </p:nvPr>
        </p:nvSpPr>
        <p:spPr>
          <a:xfrm>
            <a:off x="7967275" y="3503738"/>
            <a:ext cx="3416595" cy="3119017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55" name="Google Shape;55;p104"/>
          <p:cNvSpPr>
            <a:spLocks noGrp="1"/>
          </p:cNvSpPr>
          <p:nvPr>
            <p:ph type="pic" idx="4"/>
          </p:nvPr>
        </p:nvSpPr>
        <p:spPr>
          <a:xfrm>
            <a:off x="4390790" y="3503738"/>
            <a:ext cx="3416595" cy="3119017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56" name="Google Shape;56;p104"/>
          <p:cNvSpPr>
            <a:spLocks noGrp="1"/>
          </p:cNvSpPr>
          <p:nvPr>
            <p:ph type="pic" idx="5"/>
          </p:nvPr>
        </p:nvSpPr>
        <p:spPr>
          <a:xfrm>
            <a:off x="829679" y="3503738"/>
            <a:ext cx="3416595" cy="3119017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>
  <p:cSld name="19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5"/>
          <p:cNvSpPr>
            <a:spLocks noGrp="1"/>
          </p:cNvSpPr>
          <p:nvPr>
            <p:ph type="pic" idx="2"/>
          </p:nvPr>
        </p:nvSpPr>
        <p:spPr>
          <a:xfrm>
            <a:off x="577025" y="1642755"/>
            <a:ext cx="3824854" cy="4947296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59" name="Google Shape;59;p105"/>
          <p:cNvSpPr>
            <a:spLocks noGrp="1"/>
          </p:cNvSpPr>
          <p:nvPr>
            <p:ph type="pic" idx="3"/>
          </p:nvPr>
        </p:nvSpPr>
        <p:spPr>
          <a:xfrm>
            <a:off x="4475630" y="1642755"/>
            <a:ext cx="3824854" cy="4947296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60" name="Google Shape;60;p105"/>
          <p:cNvSpPr>
            <a:spLocks noGrp="1"/>
          </p:cNvSpPr>
          <p:nvPr>
            <p:ph type="pic" idx="4"/>
          </p:nvPr>
        </p:nvSpPr>
        <p:spPr>
          <a:xfrm>
            <a:off x="8367146" y="1642755"/>
            <a:ext cx="3824854" cy="4947296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6"/>
          <p:cNvSpPr>
            <a:spLocks noGrp="1"/>
          </p:cNvSpPr>
          <p:nvPr>
            <p:ph type="pic" idx="2"/>
          </p:nvPr>
        </p:nvSpPr>
        <p:spPr>
          <a:xfrm>
            <a:off x="0" y="0"/>
            <a:ext cx="9027042" cy="685800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7"/>
          <p:cNvSpPr>
            <a:spLocks noGrp="1"/>
          </p:cNvSpPr>
          <p:nvPr>
            <p:ph type="pic" idx="2"/>
          </p:nvPr>
        </p:nvSpPr>
        <p:spPr>
          <a:xfrm>
            <a:off x="4597045" y="1435883"/>
            <a:ext cx="4007036" cy="4007034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8"/>
          <p:cNvSpPr>
            <a:spLocks noGrp="1"/>
          </p:cNvSpPr>
          <p:nvPr>
            <p:ph type="pic" idx="2"/>
          </p:nvPr>
        </p:nvSpPr>
        <p:spPr>
          <a:xfrm>
            <a:off x="6095999" y="0"/>
            <a:ext cx="6096000" cy="3428994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>
  <p:cSld name="26_Title Sl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7"/>
          <p:cNvSpPr>
            <a:spLocks noGrp="1"/>
          </p:cNvSpPr>
          <p:nvPr>
            <p:ph type="pic" idx="2"/>
          </p:nvPr>
        </p:nvSpPr>
        <p:spPr>
          <a:xfrm>
            <a:off x="7108882" y="1658447"/>
            <a:ext cx="3541110" cy="354110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Slide">
  <p:cSld name="28_Title Slid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Slide">
  <p:cSld name="29_Title Slid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4"/>
          <p:cNvSpPr>
            <a:spLocks noGrp="1"/>
          </p:cNvSpPr>
          <p:nvPr>
            <p:ph type="pic" idx="2"/>
          </p:nvPr>
        </p:nvSpPr>
        <p:spPr>
          <a:xfrm>
            <a:off x="7108882" y="1658447"/>
            <a:ext cx="3541110" cy="354110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78" name="Google Shape;78;p54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5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6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7"/>
          <p:cNvSpPr>
            <a:spLocks noGrp="1"/>
          </p:cNvSpPr>
          <p:nvPr>
            <p:ph type="pic" idx="2"/>
          </p:nvPr>
        </p:nvSpPr>
        <p:spPr>
          <a:xfrm>
            <a:off x="7145823" y="1101438"/>
            <a:ext cx="3996355" cy="4655125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85" name="Google Shape;85;p57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9"/>
          <p:cNvSpPr>
            <a:spLocks noGrp="1"/>
          </p:cNvSpPr>
          <p:nvPr>
            <p:ph type="pic" idx="2"/>
          </p:nvPr>
        </p:nvSpPr>
        <p:spPr>
          <a:xfrm>
            <a:off x="6095999" y="-1"/>
            <a:ext cx="6096000" cy="342900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88" name="Google Shape;88;p59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>
  <p:cSld name="15_Title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0"/>
          <p:cNvSpPr>
            <a:spLocks noGrp="1"/>
          </p:cNvSpPr>
          <p:nvPr>
            <p:ph type="pic" idx="2"/>
          </p:nvPr>
        </p:nvSpPr>
        <p:spPr>
          <a:xfrm>
            <a:off x="5861304" y="0"/>
            <a:ext cx="6330696" cy="3106714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91" name="Google Shape;91;p60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1"/>
          <p:cNvSpPr>
            <a:spLocks noGrp="1"/>
          </p:cNvSpPr>
          <p:nvPr>
            <p:ph type="pic" idx="2"/>
          </p:nvPr>
        </p:nvSpPr>
        <p:spPr>
          <a:xfrm>
            <a:off x="6560027" y="4381626"/>
            <a:ext cx="1346418" cy="134641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94" name="Google Shape;94;p61"/>
          <p:cNvSpPr>
            <a:spLocks noGrp="1"/>
          </p:cNvSpPr>
          <p:nvPr>
            <p:ph type="pic" idx="3"/>
          </p:nvPr>
        </p:nvSpPr>
        <p:spPr>
          <a:xfrm>
            <a:off x="6560027" y="2114424"/>
            <a:ext cx="1346418" cy="134641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95" name="Google Shape;95;p61"/>
          <p:cNvSpPr>
            <a:spLocks noGrp="1"/>
          </p:cNvSpPr>
          <p:nvPr>
            <p:ph type="pic" idx="4"/>
          </p:nvPr>
        </p:nvSpPr>
        <p:spPr>
          <a:xfrm>
            <a:off x="1651807" y="2114424"/>
            <a:ext cx="1346418" cy="134641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96" name="Google Shape;96;p61"/>
          <p:cNvSpPr>
            <a:spLocks noGrp="1"/>
          </p:cNvSpPr>
          <p:nvPr>
            <p:ph type="pic" idx="5"/>
          </p:nvPr>
        </p:nvSpPr>
        <p:spPr>
          <a:xfrm>
            <a:off x="1651807" y="4381626"/>
            <a:ext cx="1346418" cy="134641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97" name="Google Shape;97;p61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Slide">
  <p:cSld name="31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62" descr="A purple circle with black background&#10;&#10;Description automatically generated"/>
          <p:cNvPicPr preferRelativeResize="0"/>
          <p:nvPr/>
        </p:nvPicPr>
        <p:blipFill rotWithShape="1">
          <a:blip r:embed="rId2">
            <a:alphaModFix amt="15000"/>
          </a:blip>
          <a:srcRect l="43608" b="39355"/>
          <a:stretch/>
        </p:blipFill>
        <p:spPr>
          <a:xfrm rot="-5400000">
            <a:off x="7580924" y="2246922"/>
            <a:ext cx="4451065" cy="477108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2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8"/>
          <p:cNvSpPr>
            <a:spLocks noGrp="1"/>
          </p:cNvSpPr>
          <p:nvPr>
            <p:ph type="pic" idx="2"/>
          </p:nvPr>
        </p:nvSpPr>
        <p:spPr>
          <a:xfrm>
            <a:off x="1055688" y="1154545"/>
            <a:ext cx="4024313" cy="454891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3"/>
          <p:cNvSpPr>
            <a:spLocks noGrp="1"/>
          </p:cNvSpPr>
          <p:nvPr>
            <p:ph type="pic" idx="2"/>
          </p:nvPr>
        </p:nvSpPr>
        <p:spPr>
          <a:xfrm>
            <a:off x="622899" y="1148315"/>
            <a:ext cx="3740873" cy="456136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03" name="Google Shape;103;p63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4"/>
          <p:cNvSpPr>
            <a:spLocks noGrp="1"/>
          </p:cNvSpPr>
          <p:nvPr>
            <p:ph type="pic" idx="2"/>
          </p:nvPr>
        </p:nvSpPr>
        <p:spPr>
          <a:xfrm>
            <a:off x="5818945" y="549273"/>
            <a:ext cx="6373055" cy="3106714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06" name="Google Shape;106;p64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5"/>
          <p:cNvSpPr>
            <a:spLocks noGrp="1"/>
          </p:cNvSpPr>
          <p:nvPr>
            <p:ph type="pic" idx="2"/>
          </p:nvPr>
        </p:nvSpPr>
        <p:spPr>
          <a:xfrm>
            <a:off x="6655981" y="0"/>
            <a:ext cx="5536019" cy="6855814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09" name="Google Shape;109;p65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6"/>
          <p:cNvSpPr>
            <a:spLocks noGrp="1"/>
          </p:cNvSpPr>
          <p:nvPr>
            <p:ph type="pic" idx="2"/>
          </p:nvPr>
        </p:nvSpPr>
        <p:spPr>
          <a:xfrm>
            <a:off x="1055688" y="1154545"/>
            <a:ext cx="4024313" cy="454891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12" name="Google Shape;112;p66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7"/>
          <p:cNvSpPr>
            <a:spLocks noGrp="1"/>
          </p:cNvSpPr>
          <p:nvPr>
            <p:ph type="pic" idx="2"/>
          </p:nvPr>
        </p:nvSpPr>
        <p:spPr>
          <a:xfrm>
            <a:off x="-1" y="3429000"/>
            <a:ext cx="6096000" cy="342900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8"/>
          <p:cNvSpPr>
            <a:spLocks noGrp="1"/>
          </p:cNvSpPr>
          <p:nvPr>
            <p:ph type="pic" idx="2"/>
          </p:nvPr>
        </p:nvSpPr>
        <p:spPr>
          <a:xfrm>
            <a:off x="-1" y="-1"/>
            <a:ext cx="12191999" cy="3509819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17" name="Google Shape;117;p68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9"/>
          <p:cNvSpPr>
            <a:spLocks noGrp="1"/>
          </p:cNvSpPr>
          <p:nvPr>
            <p:ph type="pic" idx="2"/>
          </p:nvPr>
        </p:nvSpPr>
        <p:spPr>
          <a:xfrm>
            <a:off x="0" y="831273"/>
            <a:ext cx="6852617" cy="3226225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20" name="Google Shape;120;p69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0"/>
          <p:cNvSpPr>
            <a:spLocks noGrp="1"/>
          </p:cNvSpPr>
          <p:nvPr>
            <p:ph type="pic" idx="2"/>
          </p:nvPr>
        </p:nvSpPr>
        <p:spPr>
          <a:xfrm>
            <a:off x="0" y="-1"/>
            <a:ext cx="12191999" cy="331685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23" name="Google Shape;123;p70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1"/>
          <p:cNvSpPr>
            <a:spLocks noGrp="1"/>
          </p:cNvSpPr>
          <p:nvPr>
            <p:ph type="pic" idx="2"/>
          </p:nvPr>
        </p:nvSpPr>
        <p:spPr>
          <a:xfrm>
            <a:off x="0" y="3428999"/>
            <a:ext cx="6715858" cy="2808654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26" name="Google Shape;126;p71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2"/>
          <p:cNvSpPr>
            <a:spLocks noGrp="1"/>
          </p:cNvSpPr>
          <p:nvPr>
            <p:ph type="pic" idx="2"/>
          </p:nvPr>
        </p:nvSpPr>
        <p:spPr>
          <a:xfrm>
            <a:off x="7392934" y="1100106"/>
            <a:ext cx="3502130" cy="350213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29" name="Google Shape;129;p72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9"/>
          <p:cNvSpPr>
            <a:spLocks noGrp="1"/>
          </p:cNvSpPr>
          <p:nvPr>
            <p:ph type="pic" idx="2"/>
          </p:nvPr>
        </p:nvSpPr>
        <p:spPr>
          <a:xfrm>
            <a:off x="7145823" y="1101438"/>
            <a:ext cx="3996355" cy="4655125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3"/>
          <p:cNvSpPr>
            <a:spLocks noGrp="1"/>
          </p:cNvSpPr>
          <p:nvPr>
            <p:ph type="pic" idx="2"/>
          </p:nvPr>
        </p:nvSpPr>
        <p:spPr>
          <a:xfrm>
            <a:off x="7909318" y="0"/>
            <a:ext cx="4282681" cy="6857999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32" name="Google Shape;132;p73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4"/>
          <p:cNvSpPr>
            <a:spLocks noGrp="1"/>
          </p:cNvSpPr>
          <p:nvPr>
            <p:ph type="pic" idx="2"/>
          </p:nvPr>
        </p:nvSpPr>
        <p:spPr>
          <a:xfrm>
            <a:off x="4206722" y="0"/>
            <a:ext cx="7985278" cy="342900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35" name="Google Shape;135;p74"/>
          <p:cNvSpPr>
            <a:spLocks noGrp="1"/>
          </p:cNvSpPr>
          <p:nvPr>
            <p:ph type="pic" idx="3"/>
          </p:nvPr>
        </p:nvSpPr>
        <p:spPr>
          <a:xfrm>
            <a:off x="4206722" y="3429000"/>
            <a:ext cx="3983664" cy="342900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36" name="Google Shape;136;p74"/>
          <p:cNvSpPr>
            <a:spLocks noGrp="1"/>
          </p:cNvSpPr>
          <p:nvPr>
            <p:ph type="pic" idx="4"/>
          </p:nvPr>
        </p:nvSpPr>
        <p:spPr>
          <a:xfrm>
            <a:off x="8190386" y="3429000"/>
            <a:ext cx="4001614" cy="342900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37" name="Google Shape;137;p74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>
  <p:cSld name="18_Title Slide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5"/>
          <p:cNvSpPr>
            <a:spLocks noGrp="1"/>
          </p:cNvSpPr>
          <p:nvPr>
            <p:ph type="pic" idx="2"/>
          </p:nvPr>
        </p:nvSpPr>
        <p:spPr>
          <a:xfrm>
            <a:off x="7967275" y="235246"/>
            <a:ext cx="3416595" cy="3119017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40" name="Google Shape;140;p75"/>
          <p:cNvSpPr>
            <a:spLocks noGrp="1"/>
          </p:cNvSpPr>
          <p:nvPr>
            <p:ph type="pic" idx="3"/>
          </p:nvPr>
        </p:nvSpPr>
        <p:spPr>
          <a:xfrm>
            <a:off x="7967275" y="3503738"/>
            <a:ext cx="3416595" cy="3119017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41" name="Google Shape;141;p75"/>
          <p:cNvSpPr>
            <a:spLocks noGrp="1"/>
          </p:cNvSpPr>
          <p:nvPr>
            <p:ph type="pic" idx="4"/>
          </p:nvPr>
        </p:nvSpPr>
        <p:spPr>
          <a:xfrm>
            <a:off x="4390790" y="3503738"/>
            <a:ext cx="3416595" cy="3119017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42" name="Google Shape;142;p75"/>
          <p:cNvSpPr>
            <a:spLocks noGrp="1"/>
          </p:cNvSpPr>
          <p:nvPr>
            <p:ph type="pic" idx="5"/>
          </p:nvPr>
        </p:nvSpPr>
        <p:spPr>
          <a:xfrm>
            <a:off x="829679" y="3503738"/>
            <a:ext cx="3416595" cy="3119017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>
  <p:cSld name="19_Title Slid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6"/>
          <p:cNvSpPr>
            <a:spLocks noGrp="1"/>
          </p:cNvSpPr>
          <p:nvPr>
            <p:ph type="pic" idx="2"/>
          </p:nvPr>
        </p:nvSpPr>
        <p:spPr>
          <a:xfrm>
            <a:off x="577025" y="1642755"/>
            <a:ext cx="3824854" cy="4947296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45" name="Google Shape;145;p76"/>
          <p:cNvSpPr>
            <a:spLocks noGrp="1"/>
          </p:cNvSpPr>
          <p:nvPr>
            <p:ph type="pic" idx="3"/>
          </p:nvPr>
        </p:nvSpPr>
        <p:spPr>
          <a:xfrm>
            <a:off x="4475630" y="1642755"/>
            <a:ext cx="3824854" cy="4947296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46" name="Google Shape;146;p76"/>
          <p:cNvSpPr>
            <a:spLocks noGrp="1"/>
          </p:cNvSpPr>
          <p:nvPr>
            <p:ph type="pic" idx="4"/>
          </p:nvPr>
        </p:nvSpPr>
        <p:spPr>
          <a:xfrm>
            <a:off x="8367146" y="1642755"/>
            <a:ext cx="3824854" cy="4947296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7"/>
          <p:cNvSpPr>
            <a:spLocks noGrp="1"/>
          </p:cNvSpPr>
          <p:nvPr>
            <p:ph type="pic" idx="2"/>
          </p:nvPr>
        </p:nvSpPr>
        <p:spPr>
          <a:xfrm>
            <a:off x="0" y="0"/>
            <a:ext cx="9027042" cy="685800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8"/>
          <p:cNvSpPr>
            <a:spLocks noGrp="1"/>
          </p:cNvSpPr>
          <p:nvPr>
            <p:ph type="pic" idx="2"/>
          </p:nvPr>
        </p:nvSpPr>
        <p:spPr>
          <a:xfrm>
            <a:off x="4597045" y="1435883"/>
            <a:ext cx="4007036" cy="4007034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51" name="Google Shape;151;p78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9"/>
          <p:cNvSpPr>
            <a:spLocks noGrp="1"/>
          </p:cNvSpPr>
          <p:nvPr>
            <p:ph type="pic" idx="2"/>
          </p:nvPr>
        </p:nvSpPr>
        <p:spPr>
          <a:xfrm>
            <a:off x="6095999" y="0"/>
            <a:ext cx="6096000" cy="3428994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54" name="Google Shape;154;p79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0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1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>
  <p:cSld name="26_Title Slid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2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0"/>
          <p:cNvSpPr>
            <a:spLocks noGrp="1"/>
          </p:cNvSpPr>
          <p:nvPr>
            <p:ph type="pic" idx="2"/>
          </p:nvPr>
        </p:nvSpPr>
        <p:spPr>
          <a:xfrm>
            <a:off x="6095999" y="-1"/>
            <a:ext cx="6096000" cy="342900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3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Slide">
  <p:cSld name="28_Title Slid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4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Slide">
  <p:cSld name="29_Title Sli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5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Slide">
  <p:cSld name="30_Title Slid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6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preserve="1">
  <p:cSld name="1_Title Slid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4"/>
          <p:cNvSpPr>
            <a:spLocks noGrp="1"/>
          </p:cNvSpPr>
          <p:nvPr>
            <p:ph type="pic" idx="2"/>
          </p:nvPr>
        </p:nvSpPr>
        <p:spPr>
          <a:xfrm>
            <a:off x="7108882" y="1658447"/>
            <a:ext cx="3541110" cy="354110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78" name="Google Shape;78;p54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005036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 preserve="1">
  <p:cSld name="24_Title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5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740182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Title Slid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6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772165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 preserve="1">
  <p:cSld name="3_Title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7"/>
          <p:cNvSpPr>
            <a:spLocks noGrp="1"/>
          </p:cNvSpPr>
          <p:nvPr>
            <p:ph type="pic" idx="2"/>
          </p:nvPr>
        </p:nvSpPr>
        <p:spPr>
          <a:xfrm>
            <a:off x="7145823" y="1101438"/>
            <a:ext cx="3996355" cy="4655125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85" name="Google Shape;85;p57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768417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 preserve="1">
  <p:cSld name="4_Title Slid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9"/>
          <p:cNvSpPr>
            <a:spLocks noGrp="1"/>
          </p:cNvSpPr>
          <p:nvPr>
            <p:ph type="pic" idx="2"/>
          </p:nvPr>
        </p:nvSpPr>
        <p:spPr>
          <a:xfrm>
            <a:off x="6095999" y="-1"/>
            <a:ext cx="6096000" cy="342900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88" name="Google Shape;88;p59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673367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" preserve="1">
  <p:cSld name="15_Title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0"/>
          <p:cNvSpPr>
            <a:spLocks noGrp="1"/>
          </p:cNvSpPr>
          <p:nvPr>
            <p:ph type="pic" idx="2"/>
          </p:nvPr>
        </p:nvSpPr>
        <p:spPr>
          <a:xfrm>
            <a:off x="5861304" y="0"/>
            <a:ext cx="6330696" cy="3106714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91" name="Google Shape;91;p60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83129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1"/>
          <p:cNvSpPr>
            <a:spLocks noGrp="1"/>
          </p:cNvSpPr>
          <p:nvPr>
            <p:ph type="pic" idx="2"/>
          </p:nvPr>
        </p:nvSpPr>
        <p:spPr>
          <a:xfrm>
            <a:off x="6655981" y="0"/>
            <a:ext cx="5536019" cy="6855814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 preserve="1">
  <p:cSld name="14_Title Slid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1"/>
          <p:cNvSpPr>
            <a:spLocks noGrp="1"/>
          </p:cNvSpPr>
          <p:nvPr>
            <p:ph type="pic" idx="2"/>
          </p:nvPr>
        </p:nvSpPr>
        <p:spPr>
          <a:xfrm>
            <a:off x="6560027" y="4381626"/>
            <a:ext cx="1346418" cy="134641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94" name="Google Shape;94;p61"/>
          <p:cNvSpPr>
            <a:spLocks noGrp="1"/>
          </p:cNvSpPr>
          <p:nvPr>
            <p:ph type="pic" idx="3"/>
          </p:nvPr>
        </p:nvSpPr>
        <p:spPr>
          <a:xfrm>
            <a:off x="6560027" y="2114424"/>
            <a:ext cx="1346418" cy="134641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95" name="Google Shape;95;p61"/>
          <p:cNvSpPr>
            <a:spLocks noGrp="1"/>
          </p:cNvSpPr>
          <p:nvPr>
            <p:ph type="pic" idx="4"/>
          </p:nvPr>
        </p:nvSpPr>
        <p:spPr>
          <a:xfrm>
            <a:off x="1651807" y="2114424"/>
            <a:ext cx="1346418" cy="134641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96" name="Google Shape;96;p61"/>
          <p:cNvSpPr>
            <a:spLocks noGrp="1"/>
          </p:cNvSpPr>
          <p:nvPr>
            <p:ph type="pic" idx="5"/>
          </p:nvPr>
        </p:nvSpPr>
        <p:spPr>
          <a:xfrm>
            <a:off x="1651807" y="4381626"/>
            <a:ext cx="1346418" cy="134641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97" name="Google Shape;97;p61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993897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Slide" preserve="1">
  <p:cSld name="31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62" descr="A purple circle with black background&#10;&#10;Description automatically generated"/>
          <p:cNvPicPr preferRelativeResize="0"/>
          <p:nvPr/>
        </p:nvPicPr>
        <p:blipFill rotWithShape="1">
          <a:blip r:embed="rId2">
            <a:alphaModFix amt="15000"/>
          </a:blip>
          <a:srcRect l="43608" b="39355"/>
          <a:stretch/>
        </p:blipFill>
        <p:spPr>
          <a:xfrm rot="-5400000">
            <a:off x="7580924" y="2246922"/>
            <a:ext cx="4451065" cy="477108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2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888752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 preserve="1">
  <p:cSld name="10_Title Slid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3"/>
          <p:cNvSpPr>
            <a:spLocks noGrp="1"/>
          </p:cNvSpPr>
          <p:nvPr>
            <p:ph type="pic" idx="2"/>
          </p:nvPr>
        </p:nvSpPr>
        <p:spPr>
          <a:xfrm>
            <a:off x="622899" y="1148315"/>
            <a:ext cx="3740873" cy="456136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03" name="Google Shape;103;p63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419569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 preserve="1">
  <p:cSld name="11_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4"/>
          <p:cNvSpPr>
            <a:spLocks noGrp="1"/>
          </p:cNvSpPr>
          <p:nvPr>
            <p:ph type="pic" idx="2"/>
          </p:nvPr>
        </p:nvSpPr>
        <p:spPr>
          <a:xfrm>
            <a:off x="5818945" y="549273"/>
            <a:ext cx="6373055" cy="3106714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06" name="Google Shape;106;p64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376655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 preserve="1">
  <p:cSld name="5_Title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5"/>
          <p:cNvSpPr>
            <a:spLocks noGrp="1"/>
          </p:cNvSpPr>
          <p:nvPr>
            <p:ph type="pic" idx="2"/>
          </p:nvPr>
        </p:nvSpPr>
        <p:spPr>
          <a:xfrm>
            <a:off x="6655981" y="0"/>
            <a:ext cx="5536019" cy="6855814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09" name="Google Shape;109;p65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293492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preserve="1">
  <p:cSld name="2_Title Slid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6"/>
          <p:cNvSpPr>
            <a:spLocks noGrp="1"/>
          </p:cNvSpPr>
          <p:nvPr>
            <p:ph type="pic" idx="2"/>
          </p:nvPr>
        </p:nvSpPr>
        <p:spPr>
          <a:xfrm>
            <a:off x="1055688" y="1154545"/>
            <a:ext cx="4024313" cy="454891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12" name="Google Shape;112;p66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691581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 preserve="1">
  <p:cSld name="6_Title Slid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7"/>
          <p:cNvSpPr>
            <a:spLocks noGrp="1"/>
          </p:cNvSpPr>
          <p:nvPr>
            <p:ph type="pic" idx="2"/>
          </p:nvPr>
        </p:nvSpPr>
        <p:spPr>
          <a:xfrm>
            <a:off x="-1" y="3429000"/>
            <a:ext cx="6096000" cy="342900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84453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 preserve="1">
  <p:cSld name="7_Title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8"/>
          <p:cNvSpPr>
            <a:spLocks noGrp="1"/>
          </p:cNvSpPr>
          <p:nvPr>
            <p:ph type="pic" idx="2"/>
          </p:nvPr>
        </p:nvSpPr>
        <p:spPr>
          <a:xfrm>
            <a:off x="-1" y="-1"/>
            <a:ext cx="12191999" cy="3509819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17" name="Google Shape;117;p68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845279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 preserve="1">
  <p:cSld name="8_Title Slid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9"/>
          <p:cNvSpPr>
            <a:spLocks noGrp="1"/>
          </p:cNvSpPr>
          <p:nvPr>
            <p:ph type="pic" idx="2"/>
          </p:nvPr>
        </p:nvSpPr>
        <p:spPr>
          <a:xfrm>
            <a:off x="0" y="831273"/>
            <a:ext cx="6852617" cy="3226225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20" name="Google Shape;120;p69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06235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 preserve="1">
  <p:cSld name="9_Title Slid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0"/>
          <p:cNvSpPr>
            <a:spLocks noGrp="1"/>
          </p:cNvSpPr>
          <p:nvPr>
            <p:ph type="pic" idx="2"/>
          </p:nvPr>
        </p:nvSpPr>
        <p:spPr>
          <a:xfrm>
            <a:off x="0" y="-1"/>
            <a:ext cx="12191999" cy="3316858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23" name="Google Shape;123;p70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16131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2"/>
          <p:cNvSpPr>
            <a:spLocks noGrp="1"/>
          </p:cNvSpPr>
          <p:nvPr>
            <p:ph type="pic" idx="2"/>
          </p:nvPr>
        </p:nvSpPr>
        <p:spPr>
          <a:xfrm>
            <a:off x="-1" y="3429000"/>
            <a:ext cx="6096000" cy="342900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 preserve="1">
  <p:cSld name="12_Title Slid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1"/>
          <p:cNvSpPr>
            <a:spLocks noGrp="1"/>
          </p:cNvSpPr>
          <p:nvPr>
            <p:ph type="pic" idx="2"/>
          </p:nvPr>
        </p:nvSpPr>
        <p:spPr>
          <a:xfrm>
            <a:off x="0" y="3428999"/>
            <a:ext cx="6715858" cy="2808654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26" name="Google Shape;126;p71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740643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 preserve="1">
  <p:cSld name="13_Title Slid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2"/>
          <p:cNvSpPr>
            <a:spLocks noGrp="1"/>
          </p:cNvSpPr>
          <p:nvPr>
            <p:ph type="pic" idx="2"/>
          </p:nvPr>
        </p:nvSpPr>
        <p:spPr>
          <a:xfrm>
            <a:off x="7392934" y="1100106"/>
            <a:ext cx="3502130" cy="350213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29" name="Google Shape;129;p72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359710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 preserve="1">
  <p:cSld name="16_Title Slid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3"/>
          <p:cNvSpPr>
            <a:spLocks noGrp="1"/>
          </p:cNvSpPr>
          <p:nvPr>
            <p:ph type="pic" idx="2"/>
          </p:nvPr>
        </p:nvSpPr>
        <p:spPr>
          <a:xfrm>
            <a:off x="7909318" y="0"/>
            <a:ext cx="4282681" cy="6857999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32" name="Google Shape;132;p73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048014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 preserve="1">
  <p:cSld name="17_Title Slid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4"/>
          <p:cNvSpPr>
            <a:spLocks noGrp="1"/>
          </p:cNvSpPr>
          <p:nvPr>
            <p:ph type="pic" idx="2"/>
          </p:nvPr>
        </p:nvSpPr>
        <p:spPr>
          <a:xfrm>
            <a:off x="4206722" y="0"/>
            <a:ext cx="7985278" cy="342900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35" name="Google Shape;135;p74"/>
          <p:cNvSpPr>
            <a:spLocks noGrp="1"/>
          </p:cNvSpPr>
          <p:nvPr>
            <p:ph type="pic" idx="3"/>
          </p:nvPr>
        </p:nvSpPr>
        <p:spPr>
          <a:xfrm>
            <a:off x="4206722" y="3429000"/>
            <a:ext cx="3983664" cy="342900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36" name="Google Shape;136;p74"/>
          <p:cNvSpPr>
            <a:spLocks noGrp="1"/>
          </p:cNvSpPr>
          <p:nvPr>
            <p:ph type="pic" idx="4"/>
          </p:nvPr>
        </p:nvSpPr>
        <p:spPr>
          <a:xfrm>
            <a:off x="8190386" y="3429000"/>
            <a:ext cx="4001614" cy="342900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37" name="Google Shape;137;p74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120535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 preserve="1">
  <p:cSld name="18_Title Slide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5"/>
          <p:cNvSpPr>
            <a:spLocks noGrp="1"/>
          </p:cNvSpPr>
          <p:nvPr>
            <p:ph type="pic" idx="2"/>
          </p:nvPr>
        </p:nvSpPr>
        <p:spPr>
          <a:xfrm>
            <a:off x="7967275" y="235246"/>
            <a:ext cx="3416595" cy="3119017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40" name="Google Shape;140;p75"/>
          <p:cNvSpPr>
            <a:spLocks noGrp="1"/>
          </p:cNvSpPr>
          <p:nvPr>
            <p:ph type="pic" idx="3"/>
          </p:nvPr>
        </p:nvSpPr>
        <p:spPr>
          <a:xfrm>
            <a:off x="7967275" y="3503738"/>
            <a:ext cx="3416595" cy="3119017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41" name="Google Shape;141;p75"/>
          <p:cNvSpPr>
            <a:spLocks noGrp="1"/>
          </p:cNvSpPr>
          <p:nvPr>
            <p:ph type="pic" idx="4"/>
          </p:nvPr>
        </p:nvSpPr>
        <p:spPr>
          <a:xfrm>
            <a:off x="4390790" y="3503738"/>
            <a:ext cx="3416595" cy="3119017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42" name="Google Shape;142;p75"/>
          <p:cNvSpPr>
            <a:spLocks noGrp="1"/>
          </p:cNvSpPr>
          <p:nvPr>
            <p:ph type="pic" idx="5"/>
          </p:nvPr>
        </p:nvSpPr>
        <p:spPr>
          <a:xfrm>
            <a:off x="829679" y="3503738"/>
            <a:ext cx="3416595" cy="3119017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30331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 preserve="1">
  <p:cSld name="19_Title Slide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6"/>
          <p:cNvSpPr>
            <a:spLocks noGrp="1"/>
          </p:cNvSpPr>
          <p:nvPr>
            <p:ph type="pic" idx="2"/>
          </p:nvPr>
        </p:nvSpPr>
        <p:spPr>
          <a:xfrm>
            <a:off x="577025" y="1642755"/>
            <a:ext cx="3824854" cy="4947296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45" name="Google Shape;145;p76"/>
          <p:cNvSpPr>
            <a:spLocks noGrp="1"/>
          </p:cNvSpPr>
          <p:nvPr>
            <p:ph type="pic" idx="3"/>
          </p:nvPr>
        </p:nvSpPr>
        <p:spPr>
          <a:xfrm>
            <a:off x="4475630" y="1642755"/>
            <a:ext cx="3824854" cy="4947296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46" name="Google Shape;146;p76"/>
          <p:cNvSpPr>
            <a:spLocks noGrp="1"/>
          </p:cNvSpPr>
          <p:nvPr>
            <p:ph type="pic" idx="4"/>
          </p:nvPr>
        </p:nvSpPr>
        <p:spPr>
          <a:xfrm>
            <a:off x="8367146" y="1642755"/>
            <a:ext cx="3824854" cy="4947296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95105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 preserve="1">
  <p:cSld name="20_Title Slide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7"/>
          <p:cNvSpPr>
            <a:spLocks noGrp="1"/>
          </p:cNvSpPr>
          <p:nvPr>
            <p:ph type="pic" idx="2"/>
          </p:nvPr>
        </p:nvSpPr>
        <p:spPr>
          <a:xfrm>
            <a:off x="0" y="0"/>
            <a:ext cx="9027042" cy="6858000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04046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 preserve="1">
  <p:cSld name="21_Title Slid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8"/>
          <p:cNvSpPr>
            <a:spLocks noGrp="1"/>
          </p:cNvSpPr>
          <p:nvPr>
            <p:ph type="pic" idx="2"/>
          </p:nvPr>
        </p:nvSpPr>
        <p:spPr>
          <a:xfrm>
            <a:off x="4597045" y="1435883"/>
            <a:ext cx="4007036" cy="4007034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51" name="Google Shape;151;p78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849909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 preserve="1">
  <p:cSld name="22_Title Slid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9"/>
          <p:cNvSpPr>
            <a:spLocks noGrp="1"/>
          </p:cNvSpPr>
          <p:nvPr>
            <p:ph type="pic" idx="2"/>
          </p:nvPr>
        </p:nvSpPr>
        <p:spPr>
          <a:xfrm>
            <a:off x="6095999" y="0"/>
            <a:ext cx="6096000" cy="3428994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  <p:sp>
        <p:nvSpPr>
          <p:cNvPr id="154" name="Google Shape;154;p79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348316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 preserve="1">
  <p:cSld name="23_Title Slid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0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2605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3"/>
          <p:cNvSpPr>
            <a:spLocks noGrp="1"/>
          </p:cNvSpPr>
          <p:nvPr>
            <p:ph type="pic" idx="2"/>
          </p:nvPr>
        </p:nvSpPr>
        <p:spPr>
          <a:xfrm>
            <a:off x="-1" y="-1"/>
            <a:ext cx="12191999" cy="3509819"/>
          </a:xfrm>
          <a:prstGeom prst="rect">
            <a:avLst/>
          </a:prstGeom>
          <a:solidFill>
            <a:srgbClr val="FBF8F6"/>
          </a:solidFill>
          <a:ln>
            <a:noFill/>
          </a:ln>
        </p:spPr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 preserve="1">
  <p:cSld name="25_Title Slid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1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995347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Slide" preserve="1">
  <p:cSld name="26_Title Slid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2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907959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 preserve="1">
  <p:cSld name="27_Title Slid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3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186018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Slide" preserve="1">
  <p:cSld name="28_Title Slid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4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922257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Slide" preserve="1">
  <p:cSld name="29_Title Sli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5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737317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Slide" preserve="1">
  <p:cSld name="30_Title Slid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6"/>
          <p:cNvSpPr txBox="1"/>
          <p:nvPr/>
        </p:nvSpPr>
        <p:spPr>
          <a:xfrm>
            <a:off x="288235" y="6460435"/>
            <a:ext cx="156044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5F6060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‹#›</a:t>
            </a:fld>
            <a:endParaRPr sz="800" dirty="0">
              <a:solidFill>
                <a:srgbClr val="5F6060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09127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8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34" Type="http://schemas.openxmlformats.org/officeDocument/2006/relationships/image" Target="../media/image3.emf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8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>
          <p15:clr>
            <a:srgbClr val="F26B43"/>
          </p15:clr>
        </p15:guide>
        <p15:guide id="4" pos="7680">
          <p15:clr>
            <a:srgbClr val="F26B43"/>
          </p15:clr>
        </p15:guide>
        <p15:guide id="5" orient="horz" pos="346">
          <p15:clr>
            <a:srgbClr val="F26B43"/>
          </p15:clr>
        </p15:guide>
        <p15:guide id="6" orient="horz" pos="3974">
          <p15:clr>
            <a:srgbClr val="F26B43"/>
          </p15:clr>
        </p15:guide>
        <p15:guide id="7" pos="665">
          <p15:clr>
            <a:srgbClr val="F26B43"/>
          </p15:clr>
        </p15:guide>
        <p15:guide id="8" pos="701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53" descr="A logo with a black background&#10;&#10;Description automatically generated"/>
          <p:cNvPicPr preferRelativeResize="0"/>
          <p:nvPr/>
        </p:nvPicPr>
        <p:blipFill rotWithShape="1">
          <a:blip r:embed="rId34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>
          <p15:clr>
            <a:srgbClr val="F26B43"/>
          </p15:clr>
        </p15:guide>
        <p15:guide id="4" pos="7680">
          <p15:clr>
            <a:srgbClr val="F26B43"/>
          </p15:clr>
        </p15:guide>
        <p15:guide id="5" orient="horz" pos="346">
          <p15:clr>
            <a:srgbClr val="F26B43"/>
          </p15:clr>
        </p15:guide>
        <p15:guide id="6" orient="horz" pos="3974">
          <p15:clr>
            <a:srgbClr val="F26B43"/>
          </p15:clr>
        </p15:guide>
        <p15:guide id="7" pos="665">
          <p15:clr>
            <a:srgbClr val="F26B43"/>
          </p15:clr>
        </p15:guide>
        <p15:guide id="8" pos="701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BCAED7-AC6C-A859-8FC2-3120615F5F40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10605052" y="6011814"/>
            <a:ext cx="1143000" cy="4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794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  <p:sldLayoutId id="2147483744" r:id="rId31"/>
    <p:sldLayoutId id="2147483745" r:id="rId3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>
          <p15:clr>
            <a:srgbClr val="F26B43"/>
          </p15:clr>
        </p15:guide>
        <p15:guide id="4" pos="7680">
          <p15:clr>
            <a:srgbClr val="F26B43"/>
          </p15:clr>
        </p15:guide>
        <p15:guide id="5" orient="horz" pos="346">
          <p15:clr>
            <a:srgbClr val="F26B43"/>
          </p15:clr>
        </p15:guide>
        <p15:guide id="6" orient="horz" pos="3974">
          <p15:clr>
            <a:srgbClr val="F26B43"/>
          </p15:clr>
        </p15:guide>
        <p15:guide id="7" pos="665">
          <p15:clr>
            <a:srgbClr val="F26B43"/>
          </p15:clr>
        </p15:guide>
        <p15:guide id="8" pos="701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.png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"/>
          <p:cNvSpPr txBox="1"/>
          <p:nvPr/>
        </p:nvSpPr>
        <p:spPr>
          <a:xfrm>
            <a:off x="742046" y="2573839"/>
            <a:ext cx="5157828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entury Gothic"/>
              <a:buNone/>
            </a:pPr>
            <a:r>
              <a:rPr lang="en-US" sz="5000" b="1" i="0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Lorem</a:t>
            </a:r>
            <a:endParaRPr sz="1800" b="1" i="0" u="none" strike="noStrike" cap="none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entury Gothic"/>
              <a:buNone/>
            </a:pPr>
            <a:r>
              <a:rPr lang="en-US" sz="5000" b="1" i="0" u="none" strike="noStrike" cap="none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empsum</a:t>
            </a:r>
            <a:r>
              <a:rPr lang="en-US" sz="5000" b="1" i="0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dolor sit </a:t>
            </a:r>
            <a:r>
              <a:rPr lang="en-US" sz="5000" b="1" i="0" u="none" strike="noStrike" cap="none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amet</a:t>
            </a:r>
            <a:r>
              <a:rPr lang="en-US" sz="5000" b="1" i="0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.</a:t>
            </a:r>
            <a:endParaRPr sz="1800" b="1" i="0" u="none" strike="noStrike" cap="none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" name="Google Shape;174;p1"/>
          <p:cNvSpPr txBox="1"/>
          <p:nvPr/>
        </p:nvSpPr>
        <p:spPr>
          <a:xfrm>
            <a:off x="742045" y="5890314"/>
            <a:ext cx="45555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i="0" u="none" strike="noStrike" cap="none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SUBTITLE GOES HERE</a:t>
            </a:r>
            <a:endParaRPr sz="1800" b="1" i="0" u="none" strike="noStrike" cap="none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5" name="Google Shape;175;p1"/>
          <p:cNvSpPr/>
          <p:nvPr/>
        </p:nvSpPr>
        <p:spPr>
          <a:xfrm rot="-8100000">
            <a:off x="6665841" y="-1219760"/>
            <a:ext cx="8018341" cy="8018338"/>
          </a:xfrm>
          <a:prstGeom prst="ellipse">
            <a:avLst/>
          </a:prstGeom>
          <a:gradFill>
            <a:gsLst>
              <a:gs pos="0">
                <a:srgbClr val="664F80">
                  <a:alpha val="21568"/>
                </a:srgbClr>
              </a:gs>
              <a:gs pos="99000">
                <a:schemeClr val="lt2"/>
              </a:gs>
              <a:gs pos="100000">
                <a:schemeClr val="lt2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b="0" i="0" u="none" strike="noStrike" cap="none" dirty="0">
              <a:solidFill>
                <a:schemeClr val="lt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6" name="Google Shape;176;p1"/>
          <p:cNvPicPr preferRelativeResize="0"/>
          <p:nvPr/>
        </p:nvPicPr>
        <p:blipFill rotWithShape="1">
          <a:blip r:embed="rId3">
            <a:alphaModFix/>
          </a:blip>
          <a:srcRect l="25346" t="-6633" r="14722"/>
          <a:stretch/>
        </p:blipFill>
        <p:spPr>
          <a:xfrm>
            <a:off x="7503988" y="-393047"/>
            <a:ext cx="6342050" cy="6342050"/>
          </a:xfrm>
          <a:custGeom>
            <a:avLst/>
            <a:gdLst/>
            <a:ahLst/>
            <a:cxnLst/>
            <a:rect l="l" t="t" r="r" b="b"/>
            <a:pathLst>
              <a:path w="3541110" h="3541108" extrusionOk="0">
                <a:moveTo>
                  <a:pt x="1770555" y="0"/>
                </a:moveTo>
                <a:cubicBezTo>
                  <a:pt x="2748406" y="0"/>
                  <a:pt x="3541110" y="792704"/>
                  <a:pt x="3541110" y="1770554"/>
                </a:cubicBezTo>
                <a:cubicBezTo>
                  <a:pt x="3541110" y="2748404"/>
                  <a:pt x="2748406" y="3541108"/>
                  <a:pt x="1770555" y="3541108"/>
                </a:cubicBezTo>
                <a:cubicBezTo>
                  <a:pt x="792704" y="3541108"/>
                  <a:pt x="0" y="2748404"/>
                  <a:pt x="0" y="1770554"/>
                </a:cubicBezTo>
                <a:cubicBezTo>
                  <a:pt x="0" y="792704"/>
                  <a:pt x="792704" y="0"/>
                  <a:pt x="1770555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77" name="Google Shape;17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3" y="1201557"/>
            <a:ext cx="2146297" cy="839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>
              <a:alpha val="5450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0"/>
          <p:cNvSpPr txBox="1"/>
          <p:nvPr/>
        </p:nvSpPr>
        <p:spPr>
          <a:xfrm>
            <a:off x="1049822" y="1298317"/>
            <a:ext cx="33298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5" name="Google Shape;295;p10"/>
          <p:cNvPicPr preferRelativeResize="0"/>
          <p:nvPr/>
        </p:nvPicPr>
        <p:blipFill rotWithShape="1">
          <a:blip r:embed="rId3">
            <a:alphaModFix/>
          </a:blip>
          <a:srcRect l="27006" t="5932" r="18747" b="-773"/>
          <a:stretch/>
        </p:blipFill>
        <p:spPr>
          <a:xfrm>
            <a:off x="7145823" y="1101438"/>
            <a:ext cx="3996355" cy="46551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96" name="Google Shape;296;p10"/>
          <p:cNvSpPr txBox="1"/>
          <p:nvPr/>
        </p:nvSpPr>
        <p:spPr>
          <a:xfrm>
            <a:off x="1049822" y="3018234"/>
            <a:ext cx="223221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01. Element Text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7" name="Google Shape;297;p10"/>
          <p:cNvSpPr txBox="1"/>
          <p:nvPr/>
        </p:nvSpPr>
        <p:spPr>
          <a:xfrm>
            <a:off x="1049823" y="3377414"/>
            <a:ext cx="3220730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portavar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0"/>
          <p:cNvSpPr txBox="1"/>
          <p:nvPr/>
        </p:nvSpPr>
        <p:spPr>
          <a:xfrm>
            <a:off x="1049822" y="4162404"/>
            <a:ext cx="223221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02. Element Text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9" name="Google Shape;299;p10"/>
          <p:cNvSpPr txBox="1"/>
          <p:nvPr/>
        </p:nvSpPr>
        <p:spPr>
          <a:xfrm>
            <a:off x="1049823" y="4521584"/>
            <a:ext cx="3220730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portavar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0"/>
          <p:cNvSpPr txBox="1"/>
          <p:nvPr/>
        </p:nvSpPr>
        <p:spPr>
          <a:xfrm>
            <a:off x="1049822" y="5314548"/>
            <a:ext cx="223221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03. Element Text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1" name="Google Shape;301;p10"/>
          <p:cNvSpPr txBox="1"/>
          <p:nvPr/>
        </p:nvSpPr>
        <p:spPr>
          <a:xfrm>
            <a:off x="1049823" y="5673728"/>
            <a:ext cx="3220730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portavar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10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1"/>
          <p:cNvSpPr txBox="1"/>
          <p:nvPr/>
        </p:nvSpPr>
        <p:spPr>
          <a:xfrm>
            <a:off x="1010890" y="1517954"/>
            <a:ext cx="305477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8" name="Google Shape;308;p11"/>
          <p:cNvSpPr/>
          <p:nvPr/>
        </p:nvSpPr>
        <p:spPr>
          <a:xfrm>
            <a:off x="1055688" y="4519373"/>
            <a:ext cx="4158469" cy="214811"/>
          </a:xfrm>
          <a:prstGeom prst="roundRect">
            <a:avLst>
              <a:gd name="adj" fmla="val 50000"/>
            </a:avLst>
          </a:prstGeom>
          <a:solidFill>
            <a:srgbClr val="ECEF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None/>
            </a:pPr>
            <a:endParaRPr sz="1100" b="0" i="0" u="none" strike="noStrike" cap="non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09" name="Google Shape;309;p11"/>
          <p:cNvSpPr/>
          <p:nvPr/>
        </p:nvSpPr>
        <p:spPr>
          <a:xfrm>
            <a:off x="1055690" y="4519373"/>
            <a:ext cx="3813542" cy="21481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 Light"/>
              <a:buNone/>
            </a:pPr>
            <a:r>
              <a:rPr lang="en-US" sz="1100" dirty="0">
                <a:solidFill>
                  <a:srgbClr val="FFFFF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9</a:t>
            </a:r>
            <a:r>
              <a:rPr lang="en-US" sz="1100" b="0" i="0" u="none" strike="noStrike" cap="none" dirty="0">
                <a:solidFill>
                  <a:srgbClr val="FFFFF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0%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1"/>
          <p:cNvSpPr/>
          <p:nvPr/>
        </p:nvSpPr>
        <p:spPr>
          <a:xfrm>
            <a:off x="1101287" y="4411355"/>
            <a:ext cx="74732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 Light"/>
              <a:buNone/>
            </a:pPr>
            <a:r>
              <a:rPr lang="en-US" sz="1100" u="none" strike="noStrike" cap="none" dirty="0">
                <a:solidFill>
                  <a:srgbClr val="FFFFF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Category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1"/>
          <p:cNvSpPr/>
          <p:nvPr/>
        </p:nvSpPr>
        <p:spPr>
          <a:xfrm>
            <a:off x="1055688" y="4891641"/>
            <a:ext cx="4158469" cy="214811"/>
          </a:xfrm>
          <a:prstGeom prst="roundRect">
            <a:avLst>
              <a:gd name="adj" fmla="val 50000"/>
            </a:avLst>
          </a:prstGeom>
          <a:solidFill>
            <a:srgbClr val="ECEF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None/>
            </a:pPr>
            <a:endParaRPr sz="1100" b="0" i="0" u="none" strike="noStrike" cap="non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12" name="Google Shape;312;p11"/>
          <p:cNvSpPr/>
          <p:nvPr/>
        </p:nvSpPr>
        <p:spPr>
          <a:xfrm>
            <a:off x="1055690" y="4891641"/>
            <a:ext cx="3303179" cy="214811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 Light"/>
              <a:buNone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80%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1"/>
          <p:cNvSpPr/>
          <p:nvPr/>
        </p:nvSpPr>
        <p:spPr>
          <a:xfrm>
            <a:off x="1101287" y="4783623"/>
            <a:ext cx="74732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 Light"/>
              <a:buNone/>
            </a:pPr>
            <a:r>
              <a:rPr lang="en-US" sz="1100" u="none" strike="noStrike" cap="none" dirty="0">
                <a:solidFill>
                  <a:srgbClr val="FFFFF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Category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1"/>
          <p:cNvSpPr/>
          <p:nvPr/>
        </p:nvSpPr>
        <p:spPr>
          <a:xfrm>
            <a:off x="1055689" y="5263910"/>
            <a:ext cx="4158469" cy="214811"/>
          </a:xfrm>
          <a:prstGeom prst="roundRect">
            <a:avLst>
              <a:gd name="adj" fmla="val 50000"/>
            </a:avLst>
          </a:prstGeom>
          <a:solidFill>
            <a:srgbClr val="ECEFF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None/>
            </a:pPr>
            <a:endParaRPr sz="1100" b="0" i="0" u="none" strike="noStrike" cap="none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15" name="Google Shape;315;p11"/>
          <p:cNvSpPr/>
          <p:nvPr/>
        </p:nvSpPr>
        <p:spPr>
          <a:xfrm>
            <a:off x="1055688" y="5263910"/>
            <a:ext cx="2824716" cy="21337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 Light"/>
              <a:buNone/>
            </a:pPr>
            <a:r>
              <a:rPr lang="en-US" sz="1100" b="0" i="0" u="none" strike="noStrike" cap="none" dirty="0">
                <a:solidFill>
                  <a:srgbClr val="FFFFF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70%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1"/>
          <p:cNvSpPr/>
          <p:nvPr/>
        </p:nvSpPr>
        <p:spPr>
          <a:xfrm>
            <a:off x="1101288" y="5155891"/>
            <a:ext cx="74732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 Light"/>
              <a:buNone/>
            </a:pPr>
            <a:r>
              <a:rPr lang="en-US" sz="1100" u="none" strike="noStrike" cap="none" dirty="0">
                <a:solidFill>
                  <a:srgbClr val="FFFFF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Category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1"/>
          <p:cNvSpPr txBox="1"/>
          <p:nvPr/>
        </p:nvSpPr>
        <p:spPr>
          <a:xfrm>
            <a:off x="1071307" y="3108655"/>
            <a:ext cx="4337450" cy="104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elitEtiam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Donec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1"/>
          <p:cNvSpPr txBox="1"/>
          <p:nvPr/>
        </p:nvSpPr>
        <p:spPr>
          <a:xfrm>
            <a:off x="1055688" y="2637938"/>
            <a:ext cx="271059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1800"/>
              <a:buFont typeface="Poppins SemiBold"/>
              <a:buNone/>
            </a:pPr>
            <a:r>
              <a:rPr lang="en-US" sz="1800" b="1" u="none" strike="noStrike" cap="none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accent6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9" name="Google Shape;319;p11"/>
          <p:cNvSpPr txBox="1"/>
          <p:nvPr/>
        </p:nvSpPr>
        <p:spPr>
          <a:xfrm>
            <a:off x="8010914" y="5599564"/>
            <a:ext cx="2268629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 Light"/>
              <a:buNone/>
            </a:pPr>
            <a:r>
              <a:rPr lang="en-US" sz="1400" dirty="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Title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0" name="Google Shape;320;p11"/>
          <p:cNvSpPr txBox="1"/>
          <p:nvPr/>
        </p:nvSpPr>
        <p:spPr>
          <a:xfrm>
            <a:off x="8109988" y="5370597"/>
            <a:ext cx="207048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 SemiBold"/>
              <a:buNone/>
            </a:pPr>
            <a:r>
              <a:rPr lang="en-US" sz="1800" b="1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Headline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1" name="Google Shape;321;p11"/>
          <p:cNvPicPr preferRelativeResize="0"/>
          <p:nvPr/>
        </p:nvPicPr>
        <p:blipFill rotWithShape="1">
          <a:blip r:embed="rId3">
            <a:alphaModFix/>
          </a:blip>
          <a:srcRect l="24074" r="16666"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322" name="Google Shape;322;p11" descr="A white circle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739" t="27880" r="34033" b="28857"/>
          <a:stretch/>
        </p:blipFill>
        <p:spPr>
          <a:xfrm>
            <a:off x="11533632" y="6244115"/>
            <a:ext cx="371886" cy="385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34000">
                <a:schemeClr val="dk1"/>
              </a:gs>
              <a:gs pos="98000">
                <a:srgbClr val="4C3B60"/>
              </a:gs>
              <a:gs pos="100000">
                <a:srgbClr val="4C3B6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2"/>
          <p:cNvSpPr/>
          <p:nvPr/>
        </p:nvSpPr>
        <p:spPr>
          <a:xfrm>
            <a:off x="949999" y="3358224"/>
            <a:ext cx="523594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</a:pPr>
            <a:r>
              <a:rPr lang="en-US" sz="60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Lorem ipsum </a:t>
            </a:r>
            <a:r>
              <a:rPr lang="en-US" sz="60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dolores</a:t>
            </a:r>
            <a:endParaRPr sz="60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9" name="Google Shape;329;p12" descr="A white circle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3739" t="27880" r="34033" b="28857"/>
          <a:stretch/>
        </p:blipFill>
        <p:spPr>
          <a:xfrm>
            <a:off x="11533632" y="6244115"/>
            <a:ext cx="371886" cy="385768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2"/>
          <p:cNvSpPr/>
          <p:nvPr/>
        </p:nvSpPr>
        <p:spPr>
          <a:xfrm>
            <a:off x="860059" y="1786599"/>
            <a:ext cx="69727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Century Gothic"/>
              <a:buNone/>
            </a:pPr>
            <a:r>
              <a:rPr lang="en-US" sz="120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1</a:t>
            </a:r>
            <a:endParaRPr sz="12000" b="1" dirty="0">
              <a:solidFill>
                <a:schemeClr val="accent6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1" name="Google Shape;331;p12" descr="A purple circle with black background&#10;&#10;Description automatically generated"/>
          <p:cNvPicPr preferRelativeResize="0"/>
          <p:nvPr/>
        </p:nvPicPr>
        <p:blipFill rotWithShape="1">
          <a:blip r:embed="rId4">
            <a:alphaModFix amt="19000"/>
          </a:blip>
          <a:srcRect l="34286" b="40033"/>
          <a:stretch/>
        </p:blipFill>
        <p:spPr>
          <a:xfrm rot="10800000">
            <a:off x="5682419" y="-2"/>
            <a:ext cx="6509581" cy="5920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34000">
              <a:schemeClr val="dk1"/>
            </a:gs>
            <a:gs pos="99000">
              <a:srgbClr val="4C3B60"/>
            </a:gs>
            <a:gs pos="100000">
              <a:srgbClr val="4C3B60"/>
            </a:gs>
          </a:gsLst>
          <a:lin ang="2700000" scaled="0"/>
        </a:gra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34000">
                <a:schemeClr val="dk1"/>
              </a:gs>
              <a:gs pos="99000">
                <a:srgbClr val="4C3B60"/>
              </a:gs>
              <a:gs pos="100000">
                <a:srgbClr val="4C3B6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3"/>
          <p:cNvSpPr/>
          <p:nvPr/>
        </p:nvSpPr>
        <p:spPr>
          <a:xfrm>
            <a:off x="949999" y="3358224"/>
            <a:ext cx="523594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</a:pPr>
            <a:r>
              <a:rPr lang="en-US" sz="60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Lorem ipsum </a:t>
            </a:r>
            <a:r>
              <a:rPr lang="en-US" sz="60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dolores</a:t>
            </a:r>
            <a:endParaRPr sz="60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8" name="Google Shape;338;p13" descr="A white circle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3739" t="27880" r="34033" b="28857"/>
          <a:stretch/>
        </p:blipFill>
        <p:spPr>
          <a:xfrm>
            <a:off x="11533632" y="6244115"/>
            <a:ext cx="371886" cy="38576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3"/>
          <p:cNvSpPr/>
          <p:nvPr/>
        </p:nvSpPr>
        <p:spPr>
          <a:xfrm>
            <a:off x="860059" y="1786599"/>
            <a:ext cx="69727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Font typeface="Century Gothic"/>
              <a:buNone/>
            </a:pPr>
            <a:r>
              <a:rPr lang="en-US" sz="120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2</a:t>
            </a:r>
            <a:endParaRPr sz="12000" b="1" dirty="0">
              <a:solidFill>
                <a:schemeClr val="accent6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0" name="Google Shape;340;p13" descr="A purple circle with black background&#10;&#10;Description automatically generated"/>
          <p:cNvPicPr preferRelativeResize="0"/>
          <p:nvPr/>
        </p:nvPicPr>
        <p:blipFill rotWithShape="1">
          <a:blip r:embed="rId4">
            <a:alphaModFix amt="19000"/>
          </a:blip>
          <a:srcRect l="34286" b="40033"/>
          <a:stretch/>
        </p:blipFill>
        <p:spPr>
          <a:xfrm rot="10800000">
            <a:off x="5682419" y="-2"/>
            <a:ext cx="6509581" cy="5920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4"/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4"/>
          <p:cNvSpPr/>
          <p:nvPr/>
        </p:nvSpPr>
        <p:spPr>
          <a:xfrm>
            <a:off x="860059" y="3358224"/>
            <a:ext cx="523594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</a:pPr>
            <a:r>
              <a:rPr lang="en-US" sz="60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Lorem ipsum </a:t>
            </a:r>
            <a:r>
              <a:rPr lang="en-US" sz="60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dolores</a:t>
            </a:r>
            <a:endParaRPr sz="60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7" name="Google Shape;347;p14" descr="A white circle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3739" t="27880" r="34033" b="28857"/>
          <a:stretch/>
        </p:blipFill>
        <p:spPr>
          <a:xfrm>
            <a:off x="11533632" y="6244115"/>
            <a:ext cx="371886" cy="385768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4"/>
          <p:cNvSpPr/>
          <p:nvPr/>
        </p:nvSpPr>
        <p:spPr>
          <a:xfrm>
            <a:off x="860059" y="1786599"/>
            <a:ext cx="69727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entury Gothic"/>
              <a:buNone/>
            </a:pPr>
            <a:r>
              <a:rPr lang="en-US" sz="120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1</a:t>
            </a:r>
            <a:endParaRPr sz="120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9" name="Google Shape;349;p14"/>
          <p:cNvPicPr preferRelativeResize="0"/>
          <p:nvPr/>
        </p:nvPicPr>
        <p:blipFill rotWithShape="1">
          <a:blip r:embed="rId4">
            <a:alphaModFix amt="52000"/>
          </a:blip>
          <a:srcRect r="40176" b="33868"/>
          <a:stretch/>
        </p:blipFill>
        <p:spPr>
          <a:xfrm rot="-5400000">
            <a:off x="6060493" y="-205326"/>
            <a:ext cx="5926184" cy="6336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5"/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5"/>
          <p:cNvSpPr/>
          <p:nvPr/>
        </p:nvSpPr>
        <p:spPr>
          <a:xfrm>
            <a:off x="860059" y="3358224"/>
            <a:ext cx="523594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</a:pPr>
            <a:r>
              <a:rPr lang="en-US" sz="60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Lorem ipsum </a:t>
            </a:r>
            <a:r>
              <a:rPr lang="en-US" sz="60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dolores</a:t>
            </a:r>
            <a:endParaRPr sz="60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6" name="Google Shape;356;p15" descr="A white circle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3739" t="27880" r="34033" b="28857"/>
          <a:stretch/>
        </p:blipFill>
        <p:spPr>
          <a:xfrm>
            <a:off x="11533632" y="6244115"/>
            <a:ext cx="371886" cy="385768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5"/>
          <p:cNvSpPr/>
          <p:nvPr/>
        </p:nvSpPr>
        <p:spPr>
          <a:xfrm>
            <a:off x="860059" y="1786599"/>
            <a:ext cx="69727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entury Gothic"/>
              <a:buNone/>
            </a:pPr>
            <a:r>
              <a:rPr lang="en-US" sz="120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2</a:t>
            </a:r>
            <a:endParaRPr sz="120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8" name="Google Shape;358;p15"/>
          <p:cNvPicPr preferRelativeResize="0"/>
          <p:nvPr/>
        </p:nvPicPr>
        <p:blipFill rotWithShape="1">
          <a:blip r:embed="rId4">
            <a:alphaModFix amt="52000"/>
          </a:blip>
          <a:srcRect r="40176" b="33868"/>
          <a:stretch/>
        </p:blipFill>
        <p:spPr>
          <a:xfrm rot="-5400000">
            <a:off x="6060493" y="-205326"/>
            <a:ext cx="5926184" cy="6336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6"/>
          <p:cNvSpPr txBox="1"/>
          <p:nvPr/>
        </p:nvSpPr>
        <p:spPr>
          <a:xfrm>
            <a:off x="1261762" y="2953918"/>
            <a:ext cx="4142001" cy="345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3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3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3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3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6"/>
          <p:cNvSpPr txBox="1"/>
          <p:nvPr/>
        </p:nvSpPr>
        <p:spPr>
          <a:xfrm>
            <a:off x="1040698" y="946625"/>
            <a:ext cx="33298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5" name="Google Shape;365;p16"/>
          <p:cNvSpPr txBox="1"/>
          <p:nvPr/>
        </p:nvSpPr>
        <p:spPr>
          <a:xfrm>
            <a:off x="969538" y="2484798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6" name="Google Shape;366;p16"/>
          <p:cNvSpPr txBox="1"/>
          <p:nvPr/>
        </p:nvSpPr>
        <p:spPr>
          <a:xfrm>
            <a:off x="6255793" y="2953918"/>
            <a:ext cx="4142001" cy="345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3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3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3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3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367" name="Google Shape;367;p16"/>
          <p:cNvCxnSpPr/>
          <p:nvPr/>
        </p:nvCxnSpPr>
        <p:spPr>
          <a:xfrm>
            <a:off x="1091529" y="2953918"/>
            <a:ext cx="0" cy="3024855"/>
          </a:xfrm>
          <a:prstGeom prst="straightConnector1">
            <a:avLst/>
          </a:prstGeom>
          <a:noFill/>
          <a:ln w="444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8" name="Google Shape;368;p16"/>
          <p:cNvCxnSpPr/>
          <p:nvPr/>
        </p:nvCxnSpPr>
        <p:spPr>
          <a:xfrm>
            <a:off x="6050391" y="2953918"/>
            <a:ext cx="0" cy="3024855"/>
          </a:xfrm>
          <a:prstGeom prst="straightConnector1">
            <a:avLst/>
          </a:prstGeom>
          <a:noFill/>
          <a:ln w="444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9" name="Google Shape;369;p16" descr="A purple circle with black background&#10;&#10;Description automatically generated"/>
          <p:cNvPicPr preferRelativeResize="0"/>
          <p:nvPr/>
        </p:nvPicPr>
        <p:blipFill rotWithShape="1">
          <a:blip r:embed="rId3">
            <a:alphaModFix amt="15000"/>
          </a:blip>
          <a:srcRect t="45303" r="33668"/>
          <a:stretch/>
        </p:blipFill>
        <p:spPr>
          <a:xfrm>
            <a:off x="8067896" y="0"/>
            <a:ext cx="4124104" cy="338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7"/>
          <p:cNvSpPr txBox="1"/>
          <p:nvPr/>
        </p:nvSpPr>
        <p:spPr>
          <a:xfrm>
            <a:off x="980738" y="2953918"/>
            <a:ext cx="4142001" cy="345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3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3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3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3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7"/>
          <p:cNvSpPr txBox="1"/>
          <p:nvPr/>
        </p:nvSpPr>
        <p:spPr>
          <a:xfrm>
            <a:off x="1051898" y="946625"/>
            <a:ext cx="33298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6" name="Google Shape;376;p17"/>
          <p:cNvSpPr txBox="1"/>
          <p:nvPr/>
        </p:nvSpPr>
        <p:spPr>
          <a:xfrm>
            <a:off x="980738" y="2484798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7" name="Google Shape;377;p17" descr="A logo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3325" t="28245" r="32666" b="28809"/>
          <a:stretch/>
        </p:blipFill>
        <p:spPr>
          <a:xfrm>
            <a:off x="11673810" y="6352357"/>
            <a:ext cx="371886" cy="362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7"/>
          <p:cNvPicPr preferRelativeResize="0"/>
          <p:nvPr/>
        </p:nvPicPr>
        <p:blipFill rotWithShape="1">
          <a:blip r:embed="rId4">
            <a:alphaModFix/>
          </a:blip>
          <a:srcRect l="25504" r="15089"/>
          <a:stretch/>
        </p:blipFill>
        <p:spPr>
          <a:xfrm>
            <a:off x="6096001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4282681" h="6857999" extrusionOk="0">
                <a:moveTo>
                  <a:pt x="0" y="0"/>
                </a:moveTo>
                <a:lnTo>
                  <a:pt x="4282681" y="0"/>
                </a:lnTo>
                <a:lnTo>
                  <a:pt x="4282681" y="6857999"/>
                </a:lnTo>
                <a:lnTo>
                  <a:pt x="0" y="6857999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79" name="Google Shape;379;p17" descr="A white circle with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3739" t="27880" r="34033" b="28857"/>
          <a:stretch/>
        </p:blipFill>
        <p:spPr>
          <a:xfrm>
            <a:off x="11533632" y="6244115"/>
            <a:ext cx="371886" cy="385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8"/>
          <p:cNvSpPr/>
          <p:nvPr/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rgbClr val="EBE7F0">
              <a:alpha val="7019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85" name="Google Shape;385;p18"/>
          <p:cNvPicPr preferRelativeResize="0"/>
          <p:nvPr/>
        </p:nvPicPr>
        <p:blipFill rotWithShape="1">
          <a:blip r:embed="rId3">
            <a:alphaModFix/>
          </a:blip>
          <a:srcRect t="208" b="208"/>
          <a:stretch/>
        </p:blipFill>
        <p:spPr>
          <a:xfrm>
            <a:off x="6095999" y="-1"/>
            <a:ext cx="60960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86" name="Google Shape;386;p18"/>
          <p:cNvSpPr txBox="1"/>
          <p:nvPr/>
        </p:nvSpPr>
        <p:spPr>
          <a:xfrm>
            <a:off x="1055688" y="966077"/>
            <a:ext cx="311875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 SemiBold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headline for the ages</a:t>
            </a:r>
            <a:endParaRPr sz="3600" b="1" u="none" strike="noStrike" cap="none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7" name="Google Shape;387;p18"/>
          <p:cNvSpPr/>
          <p:nvPr/>
        </p:nvSpPr>
        <p:spPr>
          <a:xfrm>
            <a:off x="961605" y="2412949"/>
            <a:ext cx="3589020" cy="612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 is simply dummy text of the printing and typesetting industry.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8"/>
          <p:cNvSpPr/>
          <p:nvPr/>
        </p:nvSpPr>
        <p:spPr>
          <a:xfrm>
            <a:off x="1055688" y="4106752"/>
            <a:ext cx="4325781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typesettin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8"/>
          <p:cNvSpPr txBox="1"/>
          <p:nvPr/>
        </p:nvSpPr>
        <p:spPr>
          <a:xfrm>
            <a:off x="6987829" y="3937099"/>
            <a:ext cx="347078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Lorem </a:t>
            </a:r>
            <a:r>
              <a:rPr lang="en-US" sz="1600" b="1" u="none" strike="noStrike" cap="none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ipsom</a:t>
            </a: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600" b="1" u="none" strike="noStrike" cap="none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dolem</a:t>
            </a: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600" b="1" u="none" strike="noStrike" cap="none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tital</a:t>
            </a: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600" b="1" u="none" strike="noStrike" cap="none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dolet</a:t>
            </a:r>
            <a:endParaRPr sz="1600" b="1" u="none" strike="noStrike" cap="none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0" name="Google Shape;390;p18"/>
          <p:cNvSpPr txBox="1"/>
          <p:nvPr/>
        </p:nvSpPr>
        <p:spPr>
          <a:xfrm>
            <a:off x="6987829" y="4209839"/>
            <a:ext cx="3889973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100"/>
              <a:buFont typeface="Open Sans Light"/>
              <a:buNone/>
            </a:pP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portauis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var.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8"/>
          <p:cNvSpPr txBox="1"/>
          <p:nvPr/>
        </p:nvSpPr>
        <p:spPr>
          <a:xfrm>
            <a:off x="6987829" y="5073356"/>
            <a:ext cx="347078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Dolet</a:t>
            </a: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600" b="1" u="none" strike="noStrike" cap="none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tital</a:t>
            </a: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600" b="1" u="none" strike="noStrike" cap="none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ip</a:t>
            </a: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lorem </a:t>
            </a:r>
            <a:r>
              <a:rPr lang="en-US" sz="1600" b="1" u="none" strike="noStrike" cap="none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ipsom</a:t>
            </a: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600" b="1" u="none" strike="noStrike" cap="none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dolem</a:t>
            </a:r>
            <a:endParaRPr sz="1600" b="1" u="none" strike="noStrike" cap="none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2" name="Google Shape;392;p18"/>
          <p:cNvSpPr txBox="1"/>
          <p:nvPr/>
        </p:nvSpPr>
        <p:spPr>
          <a:xfrm>
            <a:off x="6987829" y="5346096"/>
            <a:ext cx="3889973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100"/>
              <a:buFont typeface="Open Sans Light"/>
              <a:buNone/>
            </a:pP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portauis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var.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93" name="Google Shape;393;p18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19"/>
          <p:cNvPicPr preferRelativeResize="0"/>
          <p:nvPr/>
        </p:nvPicPr>
        <p:blipFill rotWithShape="1">
          <a:blip r:embed="rId3">
            <a:alphaModFix/>
          </a:blip>
          <a:srcRect l="18245" t="4014" r="30084"/>
          <a:stretch/>
        </p:blipFill>
        <p:spPr>
          <a:xfrm>
            <a:off x="6655981" y="17589"/>
            <a:ext cx="5536019" cy="685581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9" name="Google Shape;399;p19"/>
          <p:cNvSpPr/>
          <p:nvPr/>
        </p:nvSpPr>
        <p:spPr>
          <a:xfrm>
            <a:off x="0" y="2177"/>
            <a:ext cx="6655981" cy="4302835"/>
          </a:xfrm>
          <a:prstGeom prst="rect">
            <a:avLst/>
          </a:prstGeom>
          <a:solidFill>
            <a:schemeClr val="accent2">
              <a:alpha val="5764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9"/>
          <p:cNvSpPr txBox="1"/>
          <p:nvPr/>
        </p:nvSpPr>
        <p:spPr>
          <a:xfrm>
            <a:off x="1055688" y="1267291"/>
            <a:ext cx="496325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Here’s a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1" name="Google Shape;401;p19"/>
          <p:cNvSpPr/>
          <p:nvPr/>
        </p:nvSpPr>
        <p:spPr>
          <a:xfrm>
            <a:off x="1055688" y="2582989"/>
            <a:ext cx="4963256" cy="1560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typesettin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9"/>
          <p:cNvSpPr txBox="1"/>
          <p:nvPr/>
        </p:nvSpPr>
        <p:spPr>
          <a:xfrm>
            <a:off x="961312" y="2120922"/>
            <a:ext cx="1460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entury Gothic"/>
              <a:buNone/>
            </a:pPr>
            <a:r>
              <a:rPr lang="en-US" sz="1400" b="1" dirty="0">
                <a:solidFill>
                  <a:schemeClr val="lt2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Creative idea</a:t>
            </a:r>
            <a:endParaRPr sz="1800" b="1" dirty="0">
              <a:solidFill>
                <a:schemeClr val="lt2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3" name="Google Shape;403;p19"/>
          <p:cNvSpPr/>
          <p:nvPr/>
        </p:nvSpPr>
        <p:spPr>
          <a:xfrm>
            <a:off x="1" y="4305012"/>
            <a:ext cx="6655981" cy="2552988"/>
          </a:xfrm>
          <a:prstGeom prst="rect">
            <a:avLst/>
          </a:prstGeom>
          <a:solidFill>
            <a:schemeClr val="accent1">
              <a:alpha val="6823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9"/>
          <p:cNvSpPr txBox="1"/>
          <p:nvPr/>
        </p:nvSpPr>
        <p:spPr>
          <a:xfrm>
            <a:off x="1604269" y="4943108"/>
            <a:ext cx="13657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Heading Text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5" name="Google Shape;405;p19"/>
          <p:cNvSpPr txBox="1"/>
          <p:nvPr/>
        </p:nvSpPr>
        <p:spPr>
          <a:xfrm>
            <a:off x="1604269" y="5250393"/>
            <a:ext cx="2010729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.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9"/>
          <p:cNvSpPr/>
          <p:nvPr/>
        </p:nvSpPr>
        <p:spPr>
          <a:xfrm>
            <a:off x="1055688" y="4903013"/>
            <a:ext cx="360872" cy="4410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7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7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3"/>
                  <a:pt x="14400" y="6873"/>
                </a:cubicBezTo>
                <a:lnTo>
                  <a:pt x="20400" y="6873"/>
                </a:lnTo>
                <a:cubicBezTo>
                  <a:pt x="20400" y="6873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4800" y="8836"/>
                </a:moveTo>
                <a:cubicBezTo>
                  <a:pt x="4800" y="9108"/>
                  <a:pt x="5068" y="9327"/>
                  <a:pt x="5400" y="9327"/>
                </a:cubicBezTo>
                <a:lnTo>
                  <a:pt x="16200" y="9327"/>
                </a:lnTo>
                <a:cubicBezTo>
                  <a:pt x="16532" y="9327"/>
                  <a:pt x="16800" y="9108"/>
                  <a:pt x="16800" y="8836"/>
                </a:cubicBezTo>
                <a:cubicBezTo>
                  <a:pt x="16800" y="8566"/>
                  <a:pt x="16532" y="8345"/>
                  <a:pt x="16200" y="8345"/>
                </a:cubicBezTo>
                <a:lnTo>
                  <a:pt x="5400" y="8345"/>
                </a:lnTo>
                <a:cubicBezTo>
                  <a:pt x="5068" y="8345"/>
                  <a:pt x="4800" y="8566"/>
                  <a:pt x="4800" y="8836"/>
                </a:cubicBezTo>
                <a:moveTo>
                  <a:pt x="16200" y="12273"/>
                </a:moveTo>
                <a:lnTo>
                  <a:pt x="5400" y="12273"/>
                </a:lnTo>
                <a:cubicBezTo>
                  <a:pt x="5068" y="12273"/>
                  <a:pt x="4800" y="12493"/>
                  <a:pt x="4800" y="12764"/>
                </a:cubicBezTo>
                <a:cubicBezTo>
                  <a:pt x="4800" y="13035"/>
                  <a:pt x="5068" y="13255"/>
                  <a:pt x="5400" y="13255"/>
                </a:cubicBezTo>
                <a:lnTo>
                  <a:pt x="16200" y="13255"/>
                </a:lnTo>
                <a:cubicBezTo>
                  <a:pt x="16532" y="13255"/>
                  <a:pt x="16800" y="13035"/>
                  <a:pt x="16800" y="12764"/>
                </a:cubicBezTo>
                <a:cubicBezTo>
                  <a:pt x="16800" y="12493"/>
                  <a:pt x="16532" y="12273"/>
                  <a:pt x="16200" y="12273"/>
                </a:cubicBezTo>
                <a:moveTo>
                  <a:pt x="5400" y="5400"/>
                </a:moveTo>
                <a:lnTo>
                  <a:pt x="8400" y="5400"/>
                </a:lnTo>
                <a:cubicBezTo>
                  <a:pt x="8732" y="5400"/>
                  <a:pt x="9000" y="5181"/>
                  <a:pt x="9000" y="4909"/>
                </a:cubicBezTo>
                <a:cubicBezTo>
                  <a:pt x="9000" y="4638"/>
                  <a:pt x="8732" y="4418"/>
                  <a:pt x="8400" y="4418"/>
                </a:cubicBezTo>
                <a:lnTo>
                  <a:pt x="5400" y="4418"/>
                </a:lnTo>
                <a:cubicBezTo>
                  <a:pt x="5068" y="4418"/>
                  <a:pt x="4800" y="4638"/>
                  <a:pt x="4800" y="4909"/>
                </a:cubicBezTo>
                <a:cubicBezTo>
                  <a:pt x="4800" y="5181"/>
                  <a:pt x="5068" y="5400"/>
                  <a:pt x="5400" y="5400"/>
                </a:cubicBezTo>
                <a:moveTo>
                  <a:pt x="12600" y="16200"/>
                </a:moveTo>
                <a:lnTo>
                  <a:pt x="5400" y="16200"/>
                </a:lnTo>
                <a:cubicBezTo>
                  <a:pt x="5068" y="16200"/>
                  <a:pt x="4800" y="16420"/>
                  <a:pt x="4800" y="16691"/>
                </a:cubicBezTo>
                <a:cubicBezTo>
                  <a:pt x="4800" y="16962"/>
                  <a:pt x="5068" y="17182"/>
                  <a:pt x="5400" y="17182"/>
                </a:cubicBezTo>
                <a:lnTo>
                  <a:pt x="12600" y="17182"/>
                </a:lnTo>
                <a:cubicBezTo>
                  <a:pt x="12932" y="17182"/>
                  <a:pt x="13200" y="16962"/>
                  <a:pt x="13200" y="16691"/>
                </a:cubicBezTo>
                <a:cubicBezTo>
                  <a:pt x="13200" y="16420"/>
                  <a:pt x="12932" y="16200"/>
                  <a:pt x="12600" y="16200"/>
                </a:cubicBezTo>
              </a:path>
            </a:pathLst>
          </a:custGeom>
          <a:solidFill>
            <a:srgbClr val="8B72A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407" name="Google Shape;407;p19"/>
          <p:cNvSpPr txBox="1"/>
          <p:nvPr/>
        </p:nvSpPr>
        <p:spPr>
          <a:xfrm>
            <a:off x="4266228" y="4943108"/>
            <a:ext cx="136575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Heading Text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8" name="Google Shape;408;p19"/>
          <p:cNvSpPr txBox="1"/>
          <p:nvPr/>
        </p:nvSpPr>
        <p:spPr>
          <a:xfrm>
            <a:off x="4266228" y="5250393"/>
            <a:ext cx="2010729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.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19"/>
          <p:cNvSpPr/>
          <p:nvPr/>
        </p:nvSpPr>
        <p:spPr>
          <a:xfrm>
            <a:off x="3717647" y="4943108"/>
            <a:ext cx="360872" cy="36084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rgbClr val="8B72A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pic>
        <p:nvPicPr>
          <p:cNvPr id="410" name="Google Shape;410;p19" descr="A white circle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739" t="27880" r="34033" b="28857"/>
          <a:stretch/>
        </p:blipFill>
        <p:spPr>
          <a:xfrm>
            <a:off x="11533632" y="6244115"/>
            <a:ext cx="371886" cy="385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34000">
                <a:schemeClr val="dk1"/>
              </a:gs>
              <a:gs pos="97000">
                <a:srgbClr val="4C3B60"/>
              </a:gs>
              <a:gs pos="100000">
                <a:srgbClr val="4C3B6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" name="Google Shape;183;p2"/>
          <p:cNvSpPr txBox="1"/>
          <p:nvPr/>
        </p:nvSpPr>
        <p:spPr>
          <a:xfrm>
            <a:off x="742046" y="2573839"/>
            <a:ext cx="5157828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entury Gothic"/>
              <a:buNone/>
            </a:pPr>
            <a:r>
              <a:rPr lang="en-US" sz="50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Lorem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entury Gothic"/>
              <a:buNone/>
            </a:pPr>
            <a:r>
              <a:rPr lang="en-US" sz="50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empsum</a:t>
            </a:r>
            <a:r>
              <a:rPr lang="en-US" sz="50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dolor sit </a:t>
            </a:r>
            <a:r>
              <a:rPr lang="en-US" sz="50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amet</a:t>
            </a:r>
            <a:r>
              <a:rPr lang="en-US" sz="50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.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Google Shape;184;p2"/>
          <p:cNvSpPr txBox="1"/>
          <p:nvPr/>
        </p:nvSpPr>
        <p:spPr>
          <a:xfrm>
            <a:off x="742045" y="5565177"/>
            <a:ext cx="45555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SUBTITLE GOES HERE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5" name="Google Shape;18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08" y="192616"/>
            <a:ext cx="3693293" cy="285390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"/>
          <p:cNvSpPr/>
          <p:nvPr/>
        </p:nvSpPr>
        <p:spPr>
          <a:xfrm rot="-8100000">
            <a:off x="6665841" y="-1219760"/>
            <a:ext cx="8018341" cy="8018338"/>
          </a:xfrm>
          <a:prstGeom prst="ellipse">
            <a:avLst/>
          </a:prstGeom>
          <a:gradFill>
            <a:gsLst>
              <a:gs pos="0">
                <a:srgbClr val="664F80">
                  <a:alpha val="21568"/>
                </a:srgbClr>
              </a:gs>
              <a:gs pos="99000">
                <a:schemeClr val="lt2"/>
              </a:gs>
              <a:gs pos="100000">
                <a:schemeClr val="lt2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7" name="Google Shape;187;p2"/>
          <p:cNvPicPr preferRelativeResize="0"/>
          <p:nvPr/>
        </p:nvPicPr>
        <p:blipFill rotWithShape="1">
          <a:blip r:embed="rId4">
            <a:alphaModFix/>
          </a:blip>
          <a:srcRect l="25346" t="-6633" r="14722"/>
          <a:stretch/>
        </p:blipFill>
        <p:spPr>
          <a:xfrm>
            <a:off x="7503988" y="-393047"/>
            <a:ext cx="6342050" cy="6342050"/>
          </a:xfrm>
          <a:custGeom>
            <a:avLst/>
            <a:gdLst/>
            <a:ahLst/>
            <a:cxnLst/>
            <a:rect l="l" t="t" r="r" b="b"/>
            <a:pathLst>
              <a:path w="3541110" h="3541108" extrusionOk="0">
                <a:moveTo>
                  <a:pt x="1770555" y="0"/>
                </a:moveTo>
                <a:cubicBezTo>
                  <a:pt x="2748406" y="0"/>
                  <a:pt x="3541110" y="792704"/>
                  <a:pt x="3541110" y="1770554"/>
                </a:cubicBezTo>
                <a:cubicBezTo>
                  <a:pt x="3541110" y="2748404"/>
                  <a:pt x="2748406" y="3541108"/>
                  <a:pt x="1770555" y="3541108"/>
                </a:cubicBezTo>
                <a:cubicBezTo>
                  <a:pt x="792704" y="3541108"/>
                  <a:pt x="0" y="2748404"/>
                  <a:pt x="0" y="1770554"/>
                </a:cubicBezTo>
                <a:cubicBezTo>
                  <a:pt x="0" y="792704"/>
                  <a:pt x="792704" y="0"/>
                  <a:pt x="1770555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0"/>
          <p:cNvSpPr/>
          <p:nvPr/>
        </p:nvSpPr>
        <p:spPr>
          <a:xfrm>
            <a:off x="0" y="2178"/>
            <a:ext cx="12192000" cy="252399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0"/>
          <p:cNvSpPr/>
          <p:nvPr/>
        </p:nvSpPr>
        <p:spPr>
          <a:xfrm>
            <a:off x="0" y="2521530"/>
            <a:ext cx="12192000" cy="4336468"/>
          </a:xfrm>
          <a:prstGeom prst="rect">
            <a:avLst/>
          </a:prstGeom>
          <a:solidFill>
            <a:srgbClr val="D1E1C2">
              <a:alpha val="5058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20"/>
          <p:cNvSpPr/>
          <p:nvPr/>
        </p:nvSpPr>
        <p:spPr>
          <a:xfrm>
            <a:off x="1435768" y="4957202"/>
            <a:ext cx="816830" cy="81682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8" name="Google Shape;418;p20"/>
          <p:cNvSpPr/>
          <p:nvPr/>
        </p:nvSpPr>
        <p:spPr>
          <a:xfrm>
            <a:off x="6435663" y="3290461"/>
            <a:ext cx="816830" cy="81682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9" name="Google Shape;419;p20"/>
          <p:cNvSpPr/>
          <p:nvPr/>
        </p:nvSpPr>
        <p:spPr>
          <a:xfrm>
            <a:off x="6435663" y="4957202"/>
            <a:ext cx="816830" cy="81682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0" name="Google Shape;420;p20"/>
          <p:cNvSpPr/>
          <p:nvPr/>
        </p:nvSpPr>
        <p:spPr>
          <a:xfrm>
            <a:off x="1435768" y="3290461"/>
            <a:ext cx="816830" cy="81682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1" name="Google Shape;421;p20"/>
          <p:cNvSpPr txBox="1"/>
          <p:nvPr/>
        </p:nvSpPr>
        <p:spPr>
          <a:xfrm>
            <a:off x="4863826" y="1288707"/>
            <a:ext cx="246434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2" name="Google Shape;422;p20"/>
          <p:cNvSpPr txBox="1"/>
          <p:nvPr/>
        </p:nvSpPr>
        <p:spPr>
          <a:xfrm>
            <a:off x="2535608" y="3198492"/>
            <a:ext cx="223221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r>
              <a:rPr lang="en-US" sz="1600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01. Element Text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3" name="Google Shape;423;p20"/>
          <p:cNvSpPr txBox="1"/>
          <p:nvPr/>
        </p:nvSpPr>
        <p:spPr>
          <a:xfrm>
            <a:off x="2535609" y="3557672"/>
            <a:ext cx="3220730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portauis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var.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20"/>
          <p:cNvSpPr/>
          <p:nvPr/>
        </p:nvSpPr>
        <p:spPr>
          <a:xfrm>
            <a:off x="1652714" y="3507421"/>
            <a:ext cx="382939" cy="38290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425" name="Google Shape;425;p20"/>
          <p:cNvSpPr txBox="1"/>
          <p:nvPr/>
        </p:nvSpPr>
        <p:spPr>
          <a:xfrm>
            <a:off x="7537259" y="3201121"/>
            <a:ext cx="223221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r>
              <a:rPr lang="en-US" sz="1600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02. Element Text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6" name="Google Shape;426;p20"/>
          <p:cNvSpPr txBox="1"/>
          <p:nvPr/>
        </p:nvSpPr>
        <p:spPr>
          <a:xfrm>
            <a:off x="7537260" y="3560301"/>
            <a:ext cx="3220730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portauis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var.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0"/>
          <p:cNvSpPr/>
          <p:nvPr/>
        </p:nvSpPr>
        <p:spPr>
          <a:xfrm>
            <a:off x="6652609" y="3507421"/>
            <a:ext cx="382939" cy="38290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428" name="Google Shape;428;p20"/>
          <p:cNvSpPr txBox="1"/>
          <p:nvPr/>
        </p:nvSpPr>
        <p:spPr>
          <a:xfrm>
            <a:off x="2535608" y="4871578"/>
            <a:ext cx="223221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r>
              <a:rPr lang="en-US" sz="1600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03. Element Text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9" name="Google Shape;429;p20"/>
          <p:cNvSpPr txBox="1"/>
          <p:nvPr/>
        </p:nvSpPr>
        <p:spPr>
          <a:xfrm>
            <a:off x="2535609" y="5230758"/>
            <a:ext cx="3220730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portauis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var.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0"/>
          <p:cNvSpPr/>
          <p:nvPr/>
        </p:nvSpPr>
        <p:spPr>
          <a:xfrm>
            <a:off x="1622177" y="5224350"/>
            <a:ext cx="444013" cy="28253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0057"/>
                </a:moveTo>
                <a:cubicBezTo>
                  <a:pt x="5378" y="20057"/>
                  <a:pt x="982" y="13445"/>
                  <a:pt x="982" y="10800"/>
                </a:cubicBezTo>
                <a:cubicBezTo>
                  <a:pt x="982" y="8155"/>
                  <a:pt x="5378" y="1543"/>
                  <a:pt x="10800" y="1543"/>
                </a:cubicBezTo>
                <a:cubicBezTo>
                  <a:pt x="16223" y="1543"/>
                  <a:pt x="20618" y="8155"/>
                  <a:pt x="20618" y="10800"/>
                </a:cubicBezTo>
                <a:cubicBezTo>
                  <a:pt x="20618" y="13445"/>
                  <a:pt x="16223" y="20057"/>
                  <a:pt x="10800" y="20057"/>
                </a:cubicBezTo>
                <a:moveTo>
                  <a:pt x="10800" y="0"/>
                </a:moveTo>
                <a:cubicBezTo>
                  <a:pt x="4835" y="0"/>
                  <a:pt x="0" y="7714"/>
                  <a:pt x="0" y="10800"/>
                </a:cubicBezTo>
                <a:cubicBezTo>
                  <a:pt x="0" y="13886"/>
                  <a:pt x="4835" y="21600"/>
                  <a:pt x="10800" y="21600"/>
                </a:cubicBezTo>
                <a:cubicBezTo>
                  <a:pt x="16765" y="21600"/>
                  <a:pt x="21600" y="13886"/>
                  <a:pt x="21600" y="10800"/>
                </a:cubicBezTo>
                <a:cubicBezTo>
                  <a:pt x="21600" y="7714"/>
                  <a:pt x="16765" y="0"/>
                  <a:pt x="10800" y="0"/>
                </a:cubicBezTo>
                <a:moveTo>
                  <a:pt x="10800" y="16971"/>
                </a:moveTo>
                <a:cubicBezTo>
                  <a:pt x="8631" y="16971"/>
                  <a:pt x="6873" y="14209"/>
                  <a:pt x="6873" y="10800"/>
                </a:cubicBezTo>
                <a:cubicBezTo>
                  <a:pt x="6873" y="7392"/>
                  <a:pt x="8631" y="4629"/>
                  <a:pt x="10800" y="4629"/>
                </a:cubicBezTo>
                <a:cubicBezTo>
                  <a:pt x="12969" y="4629"/>
                  <a:pt x="14727" y="7392"/>
                  <a:pt x="14727" y="10800"/>
                </a:cubicBezTo>
                <a:cubicBezTo>
                  <a:pt x="14727" y="14209"/>
                  <a:pt x="12969" y="16971"/>
                  <a:pt x="10800" y="16971"/>
                </a:cubicBezTo>
                <a:moveTo>
                  <a:pt x="10800" y="3087"/>
                </a:moveTo>
                <a:cubicBezTo>
                  <a:pt x="8088" y="3087"/>
                  <a:pt x="5891" y="6540"/>
                  <a:pt x="5891" y="10800"/>
                </a:cubicBezTo>
                <a:cubicBezTo>
                  <a:pt x="5891" y="15061"/>
                  <a:pt x="8088" y="18514"/>
                  <a:pt x="10800" y="18514"/>
                </a:cubicBezTo>
                <a:cubicBezTo>
                  <a:pt x="13512" y="18514"/>
                  <a:pt x="15709" y="15061"/>
                  <a:pt x="15709" y="10800"/>
                </a:cubicBezTo>
                <a:cubicBezTo>
                  <a:pt x="15709" y="6540"/>
                  <a:pt x="13512" y="3087"/>
                  <a:pt x="10800" y="3087"/>
                </a:cubicBezTo>
                <a:moveTo>
                  <a:pt x="10800" y="8486"/>
                </a:moveTo>
                <a:cubicBezTo>
                  <a:pt x="9987" y="8486"/>
                  <a:pt x="9327" y="9523"/>
                  <a:pt x="9327" y="10800"/>
                </a:cubicBezTo>
                <a:cubicBezTo>
                  <a:pt x="9327" y="12078"/>
                  <a:pt x="9987" y="13114"/>
                  <a:pt x="10800" y="13114"/>
                </a:cubicBezTo>
                <a:cubicBezTo>
                  <a:pt x="11613" y="13114"/>
                  <a:pt x="12273" y="12078"/>
                  <a:pt x="12273" y="10800"/>
                </a:cubicBezTo>
                <a:cubicBezTo>
                  <a:pt x="12273" y="9523"/>
                  <a:pt x="11613" y="8486"/>
                  <a:pt x="10800" y="8486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431" name="Google Shape;431;p20"/>
          <p:cNvSpPr txBox="1"/>
          <p:nvPr/>
        </p:nvSpPr>
        <p:spPr>
          <a:xfrm>
            <a:off x="7537259" y="4865233"/>
            <a:ext cx="223221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r>
              <a:rPr lang="en-US" sz="1600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04. Element Text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2" name="Google Shape;432;p20"/>
          <p:cNvSpPr txBox="1"/>
          <p:nvPr/>
        </p:nvSpPr>
        <p:spPr>
          <a:xfrm>
            <a:off x="7537260" y="5224413"/>
            <a:ext cx="3220730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portauis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var.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6622210" y="5143616"/>
            <a:ext cx="443736" cy="444000"/>
          </a:xfrm>
          <a:custGeom>
            <a:avLst/>
            <a:gdLst/>
            <a:ahLst/>
            <a:cxnLst/>
            <a:rect l="l" t="t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pic>
        <p:nvPicPr>
          <p:cNvPr id="434" name="Google Shape;434;p20" descr="A logo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21"/>
          <p:cNvPicPr preferRelativeResize="0"/>
          <p:nvPr/>
        </p:nvPicPr>
        <p:blipFill rotWithShape="1">
          <a:blip r:embed="rId3">
            <a:alphaModFix/>
          </a:blip>
          <a:srcRect t="3809" b="12440"/>
          <a:stretch/>
        </p:blipFill>
        <p:spPr>
          <a:xfrm>
            <a:off x="-1" y="3429000"/>
            <a:ext cx="60960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40" name="Google Shape;440;p2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BE7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1"/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1"/>
          <p:cNvSpPr txBox="1"/>
          <p:nvPr/>
        </p:nvSpPr>
        <p:spPr>
          <a:xfrm>
            <a:off x="1935156" y="1537852"/>
            <a:ext cx="222568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3" name="Google Shape;443;p21"/>
          <p:cNvSpPr/>
          <p:nvPr/>
        </p:nvSpPr>
        <p:spPr>
          <a:xfrm>
            <a:off x="6786283" y="2364871"/>
            <a:ext cx="816830" cy="81682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4" name="Google Shape;444;p21"/>
          <p:cNvSpPr/>
          <p:nvPr/>
        </p:nvSpPr>
        <p:spPr>
          <a:xfrm>
            <a:off x="6786283" y="3731719"/>
            <a:ext cx="816830" cy="81682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5" name="Google Shape;445;p21"/>
          <p:cNvSpPr/>
          <p:nvPr/>
        </p:nvSpPr>
        <p:spPr>
          <a:xfrm>
            <a:off x="6786283" y="5098566"/>
            <a:ext cx="816830" cy="81682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6" name="Google Shape;446;p21"/>
          <p:cNvSpPr/>
          <p:nvPr/>
        </p:nvSpPr>
        <p:spPr>
          <a:xfrm>
            <a:off x="6786283" y="998023"/>
            <a:ext cx="816830" cy="81682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7" name="Google Shape;447;p21"/>
          <p:cNvSpPr txBox="1"/>
          <p:nvPr/>
        </p:nvSpPr>
        <p:spPr>
          <a:xfrm>
            <a:off x="7987360" y="906054"/>
            <a:ext cx="223221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r>
              <a:rPr lang="en-US" sz="1600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01. Element Text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8" name="Google Shape;448;p21"/>
          <p:cNvSpPr txBox="1"/>
          <p:nvPr/>
        </p:nvSpPr>
        <p:spPr>
          <a:xfrm>
            <a:off x="7987360" y="1265234"/>
            <a:ext cx="3257675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portauis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var.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1"/>
          <p:cNvSpPr/>
          <p:nvPr/>
        </p:nvSpPr>
        <p:spPr>
          <a:xfrm>
            <a:off x="7003229" y="1220078"/>
            <a:ext cx="382939" cy="38290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450" name="Google Shape;450;p21"/>
          <p:cNvSpPr txBox="1"/>
          <p:nvPr/>
        </p:nvSpPr>
        <p:spPr>
          <a:xfrm>
            <a:off x="7987360" y="2272902"/>
            <a:ext cx="223221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r>
              <a:rPr lang="en-US" sz="1600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02. Element Text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1" name="Google Shape;451;p21"/>
          <p:cNvSpPr txBox="1"/>
          <p:nvPr/>
        </p:nvSpPr>
        <p:spPr>
          <a:xfrm>
            <a:off x="7987360" y="2632082"/>
            <a:ext cx="3257675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portauis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var.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1"/>
          <p:cNvSpPr txBox="1"/>
          <p:nvPr/>
        </p:nvSpPr>
        <p:spPr>
          <a:xfrm>
            <a:off x="7987360" y="3639750"/>
            <a:ext cx="223221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r>
              <a:rPr lang="en-US" sz="1600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03. Element Text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3" name="Google Shape;453;p21"/>
          <p:cNvSpPr txBox="1"/>
          <p:nvPr/>
        </p:nvSpPr>
        <p:spPr>
          <a:xfrm>
            <a:off x="7987360" y="3998930"/>
            <a:ext cx="3257675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portauis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var.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1"/>
          <p:cNvSpPr txBox="1"/>
          <p:nvPr/>
        </p:nvSpPr>
        <p:spPr>
          <a:xfrm>
            <a:off x="7987360" y="5006597"/>
            <a:ext cx="223221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r>
              <a:rPr lang="en-US" sz="1600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04. Element Text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5" name="Google Shape;455;p21"/>
          <p:cNvSpPr txBox="1"/>
          <p:nvPr/>
        </p:nvSpPr>
        <p:spPr>
          <a:xfrm>
            <a:off x="7987360" y="5365777"/>
            <a:ext cx="3257675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portauis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var.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1"/>
          <p:cNvSpPr/>
          <p:nvPr/>
        </p:nvSpPr>
        <p:spPr>
          <a:xfrm>
            <a:off x="7003229" y="2586926"/>
            <a:ext cx="382939" cy="38290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457" name="Google Shape;457;p21"/>
          <p:cNvSpPr/>
          <p:nvPr/>
        </p:nvSpPr>
        <p:spPr>
          <a:xfrm>
            <a:off x="6972692" y="3986422"/>
            <a:ext cx="444013" cy="28253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0057"/>
                </a:moveTo>
                <a:cubicBezTo>
                  <a:pt x="5378" y="20057"/>
                  <a:pt x="982" y="13445"/>
                  <a:pt x="982" y="10800"/>
                </a:cubicBezTo>
                <a:cubicBezTo>
                  <a:pt x="982" y="8155"/>
                  <a:pt x="5378" y="1543"/>
                  <a:pt x="10800" y="1543"/>
                </a:cubicBezTo>
                <a:cubicBezTo>
                  <a:pt x="16223" y="1543"/>
                  <a:pt x="20618" y="8155"/>
                  <a:pt x="20618" y="10800"/>
                </a:cubicBezTo>
                <a:cubicBezTo>
                  <a:pt x="20618" y="13445"/>
                  <a:pt x="16223" y="20057"/>
                  <a:pt x="10800" y="20057"/>
                </a:cubicBezTo>
                <a:moveTo>
                  <a:pt x="10800" y="0"/>
                </a:moveTo>
                <a:cubicBezTo>
                  <a:pt x="4835" y="0"/>
                  <a:pt x="0" y="7714"/>
                  <a:pt x="0" y="10800"/>
                </a:cubicBezTo>
                <a:cubicBezTo>
                  <a:pt x="0" y="13886"/>
                  <a:pt x="4835" y="21600"/>
                  <a:pt x="10800" y="21600"/>
                </a:cubicBezTo>
                <a:cubicBezTo>
                  <a:pt x="16765" y="21600"/>
                  <a:pt x="21600" y="13886"/>
                  <a:pt x="21600" y="10800"/>
                </a:cubicBezTo>
                <a:cubicBezTo>
                  <a:pt x="21600" y="7714"/>
                  <a:pt x="16765" y="0"/>
                  <a:pt x="10800" y="0"/>
                </a:cubicBezTo>
                <a:moveTo>
                  <a:pt x="10800" y="16971"/>
                </a:moveTo>
                <a:cubicBezTo>
                  <a:pt x="8631" y="16971"/>
                  <a:pt x="6873" y="14209"/>
                  <a:pt x="6873" y="10800"/>
                </a:cubicBezTo>
                <a:cubicBezTo>
                  <a:pt x="6873" y="7392"/>
                  <a:pt x="8631" y="4629"/>
                  <a:pt x="10800" y="4629"/>
                </a:cubicBezTo>
                <a:cubicBezTo>
                  <a:pt x="12969" y="4629"/>
                  <a:pt x="14727" y="7392"/>
                  <a:pt x="14727" y="10800"/>
                </a:cubicBezTo>
                <a:cubicBezTo>
                  <a:pt x="14727" y="14209"/>
                  <a:pt x="12969" y="16971"/>
                  <a:pt x="10800" y="16971"/>
                </a:cubicBezTo>
                <a:moveTo>
                  <a:pt x="10800" y="3087"/>
                </a:moveTo>
                <a:cubicBezTo>
                  <a:pt x="8088" y="3087"/>
                  <a:pt x="5891" y="6540"/>
                  <a:pt x="5891" y="10800"/>
                </a:cubicBezTo>
                <a:cubicBezTo>
                  <a:pt x="5891" y="15061"/>
                  <a:pt x="8088" y="18514"/>
                  <a:pt x="10800" y="18514"/>
                </a:cubicBezTo>
                <a:cubicBezTo>
                  <a:pt x="13512" y="18514"/>
                  <a:pt x="15709" y="15061"/>
                  <a:pt x="15709" y="10800"/>
                </a:cubicBezTo>
                <a:cubicBezTo>
                  <a:pt x="15709" y="6540"/>
                  <a:pt x="13512" y="3087"/>
                  <a:pt x="10800" y="3087"/>
                </a:cubicBezTo>
                <a:moveTo>
                  <a:pt x="10800" y="8486"/>
                </a:moveTo>
                <a:cubicBezTo>
                  <a:pt x="9987" y="8486"/>
                  <a:pt x="9327" y="9523"/>
                  <a:pt x="9327" y="10800"/>
                </a:cubicBezTo>
                <a:cubicBezTo>
                  <a:pt x="9327" y="12078"/>
                  <a:pt x="9987" y="13114"/>
                  <a:pt x="10800" y="13114"/>
                </a:cubicBezTo>
                <a:cubicBezTo>
                  <a:pt x="11613" y="13114"/>
                  <a:pt x="12273" y="12078"/>
                  <a:pt x="12273" y="10800"/>
                </a:cubicBezTo>
                <a:cubicBezTo>
                  <a:pt x="12273" y="9523"/>
                  <a:pt x="11613" y="8486"/>
                  <a:pt x="10800" y="8486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458" name="Google Shape;458;p21"/>
          <p:cNvSpPr/>
          <p:nvPr/>
        </p:nvSpPr>
        <p:spPr>
          <a:xfrm>
            <a:off x="6972830" y="5320621"/>
            <a:ext cx="443736" cy="444000"/>
          </a:xfrm>
          <a:custGeom>
            <a:avLst/>
            <a:gdLst/>
            <a:ahLst/>
            <a:cxnLst/>
            <a:rect l="l" t="t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pic>
        <p:nvPicPr>
          <p:cNvPr id="459" name="Google Shape;459;p21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22" descr="A person in a bathtub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6046" b="32792"/>
          <a:stretch/>
        </p:blipFill>
        <p:spPr>
          <a:xfrm>
            <a:off x="-1" y="-1"/>
            <a:ext cx="12191999" cy="350981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65" name="Google Shape;465;p22"/>
          <p:cNvSpPr/>
          <p:nvPr/>
        </p:nvSpPr>
        <p:spPr>
          <a:xfrm>
            <a:off x="0" y="3509818"/>
            <a:ext cx="12192000" cy="3348182"/>
          </a:xfrm>
          <a:prstGeom prst="rect">
            <a:avLst/>
          </a:prstGeom>
          <a:solidFill>
            <a:schemeClr val="accent2">
              <a:alpha val="5215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2"/>
          <p:cNvSpPr/>
          <p:nvPr/>
        </p:nvSpPr>
        <p:spPr>
          <a:xfrm>
            <a:off x="-1" y="1"/>
            <a:ext cx="12192001" cy="3509818"/>
          </a:xfrm>
          <a:prstGeom prst="rect">
            <a:avLst/>
          </a:prstGeom>
          <a:solidFill>
            <a:schemeClr val="dk2">
              <a:alpha val="7176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2"/>
          <p:cNvSpPr/>
          <p:nvPr/>
        </p:nvSpPr>
        <p:spPr>
          <a:xfrm>
            <a:off x="1956343" y="2996444"/>
            <a:ext cx="1094562" cy="10945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8" name="Google Shape;468;p22"/>
          <p:cNvSpPr/>
          <p:nvPr/>
        </p:nvSpPr>
        <p:spPr>
          <a:xfrm>
            <a:off x="5538395" y="2996444"/>
            <a:ext cx="1094562" cy="10945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9" name="Google Shape;469;p22"/>
          <p:cNvSpPr/>
          <p:nvPr/>
        </p:nvSpPr>
        <p:spPr>
          <a:xfrm>
            <a:off x="8973159" y="2996444"/>
            <a:ext cx="1094562" cy="10945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0" name="Google Shape;470;p22"/>
          <p:cNvSpPr txBox="1"/>
          <p:nvPr/>
        </p:nvSpPr>
        <p:spPr>
          <a:xfrm>
            <a:off x="3537013" y="1271593"/>
            <a:ext cx="511797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Headline for 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the ages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1" name="Google Shape;471;p22"/>
          <p:cNvSpPr txBox="1"/>
          <p:nvPr/>
        </p:nvSpPr>
        <p:spPr>
          <a:xfrm>
            <a:off x="4788798" y="4634014"/>
            <a:ext cx="253820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2" name="Google Shape;472;p22"/>
          <p:cNvSpPr txBox="1"/>
          <p:nvPr/>
        </p:nvSpPr>
        <p:spPr>
          <a:xfrm>
            <a:off x="4743213" y="4941791"/>
            <a:ext cx="2629374" cy="144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vestibu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porta.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22"/>
          <p:cNvSpPr txBox="1"/>
          <p:nvPr/>
        </p:nvSpPr>
        <p:spPr>
          <a:xfrm>
            <a:off x="5482843" y="4334800"/>
            <a:ext cx="11501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400"/>
              <a:buFont typeface="Open Sans Light"/>
              <a:buNone/>
            </a:pPr>
            <a:r>
              <a:rPr lang="en-US" sz="14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Value 2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2"/>
          <p:cNvSpPr txBox="1"/>
          <p:nvPr/>
        </p:nvSpPr>
        <p:spPr>
          <a:xfrm>
            <a:off x="1280390" y="4634014"/>
            <a:ext cx="253820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5" name="Google Shape;475;p22"/>
          <p:cNvSpPr txBox="1"/>
          <p:nvPr/>
        </p:nvSpPr>
        <p:spPr>
          <a:xfrm>
            <a:off x="1234805" y="4941791"/>
            <a:ext cx="2629374" cy="144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vestibu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porta.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22"/>
          <p:cNvSpPr txBox="1"/>
          <p:nvPr/>
        </p:nvSpPr>
        <p:spPr>
          <a:xfrm>
            <a:off x="1974435" y="4334800"/>
            <a:ext cx="11501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400"/>
              <a:buFont typeface="Open Sans Light"/>
              <a:buNone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Value 1</a:t>
            </a:r>
            <a:endParaRPr sz="1400" u="none" strike="noStrike" cap="none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2"/>
          <p:cNvSpPr txBox="1"/>
          <p:nvPr/>
        </p:nvSpPr>
        <p:spPr>
          <a:xfrm>
            <a:off x="8297206" y="4634014"/>
            <a:ext cx="253820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8" name="Google Shape;478;p22"/>
          <p:cNvSpPr txBox="1"/>
          <p:nvPr/>
        </p:nvSpPr>
        <p:spPr>
          <a:xfrm>
            <a:off x="8251621" y="4941791"/>
            <a:ext cx="2629374" cy="144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vestibu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porta.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22"/>
          <p:cNvSpPr txBox="1"/>
          <p:nvPr/>
        </p:nvSpPr>
        <p:spPr>
          <a:xfrm>
            <a:off x="8991251" y="4334800"/>
            <a:ext cx="11501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400"/>
              <a:buFont typeface="Open Sans Light"/>
              <a:buNone/>
            </a:pPr>
            <a:r>
              <a:rPr lang="en-US" sz="14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Value 3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22"/>
          <p:cNvSpPr/>
          <p:nvPr/>
        </p:nvSpPr>
        <p:spPr>
          <a:xfrm>
            <a:off x="9283268" y="3328120"/>
            <a:ext cx="474344" cy="4312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481" name="Google Shape;481;p22"/>
          <p:cNvSpPr/>
          <p:nvPr/>
        </p:nvSpPr>
        <p:spPr>
          <a:xfrm>
            <a:off x="2266452" y="3306570"/>
            <a:ext cx="474344" cy="47430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636" y="1964"/>
                </a:moveTo>
                <a:lnTo>
                  <a:pt x="10800" y="1964"/>
                </a:lnTo>
                <a:cubicBezTo>
                  <a:pt x="8836" y="1964"/>
                  <a:pt x="8836" y="0"/>
                  <a:pt x="6873" y="0"/>
                </a:cubicBez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5709"/>
                </a:lnTo>
                <a:cubicBezTo>
                  <a:pt x="0" y="16794"/>
                  <a:pt x="879" y="17673"/>
                  <a:pt x="1964" y="17673"/>
                </a:cubicBezTo>
                <a:lnTo>
                  <a:pt x="6599" y="17673"/>
                </a:lnTo>
                <a:cubicBezTo>
                  <a:pt x="6257" y="17372"/>
                  <a:pt x="5941" y="17046"/>
                  <a:pt x="5656" y="16691"/>
                </a:cubicBezTo>
                <a:lnTo>
                  <a:pt x="1964" y="16691"/>
                </a:lnTo>
                <a:cubicBezTo>
                  <a:pt x="1422" y="16691"/>
                  <a:pt x="982" y="16252"/>
                  <a:pt x="982" y="15709"/>
                </a:cubicBezTo>
                <a:lnTo>
                  <a:pt x="982" y="5891"/>
                </a:lnTo>
                <a:lnTo>
                  <a:pt x="6599" y="5891"/>
                </a:lnTo>
                <a:cubicBezTo>
                  <a:pt x="7023" y="5517"/>
                  <a:pt x="7484" y="5185"/>
                  <a:pt x="7982" y="4909"/>
                </a:cubicBezTo>
                <a:lnTo>
                  <a:pt x="982" y="4909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6873" y="982"/>
                </a:lnTo>
                <a:cubicBezTo>
                  <a:pt x="8345" y="982"/>
                  <a:pt x="8345" y="2946"/>
                  <a:pt x="10800" y="2946"/>
                </a:cubicBezTo>
                <a:lnTo>
                  <a:pt x="19636" y="2946"/>
                </a:lnTo>
                <a:cubicBezTo>
                  <a:pt x="20178" y="2946"/>
                  <a:pt x="20618" y="3385"/>
                  <a:pt x="20618" y="3927"/>
                </a:cubicBezTo>
                <a:lnTo>
                  <a:pt x="20618" y="4909"/>
                </a:lnTo>
                <a:lnTo>
                  <a:pt x="15582" y="4909"/>
                </a:lnTo>
                <a:cubicBezTo>
                  <a:pt x="16080" y="5185"/>
                  <a:pt x="16541" y="5517"/>
                  <a:pt x="16965" y="5891"/>
                </a:cubicBezTo>
                <a:lnTo>
                  <a:pt x="20618" y="5891"/>
                </a:ln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8766" y="16691"/>
                </a:lnTo>
                <a:lnTo>
                  <a:pt x="19738" y="17663"/>
                </a:lnTo>
                <a:cubicBezTo>
                  <a:pt x="20774" y="17609"/>
                  <a:pt x="21600" y="16759"/>
                  <a:pt x="21600" y="15709"/>
                </a:cubicBezTo>
                <a:lnTo>
                  <a:pt x="21600" y="3927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11782" y="17673"/>
                </a:moveTo>
                <a:cubicBezTo>
                  <a:pt x="8529" y="17673"/>
                  <a:pt x="5891" y="15036"/>
                  <a:pt x="5891" y="11782"/>
                </a:cubicBezTo>
                <a:cubicBezTo>
                  <a:pt x="5891" y="8529"/>
                  <a:pt x="8529" y="5891"/>
                  <a:pt x="11782" y="5891"/>
                </a:cubicBezTo>
                <a:cubicBezTo>
                  <a:pt x="15035" y="5891"/>
                  <a:pt x="17673" y="8529"/>
                  <a:pt x="17673" y="11782"/>
                </a:cubicBezTo>
                <a:cubicBezTo>
                  <a:pt x="17673" y="15036"/>
                  <a:pt x="15035" y="17673"/>
                  <a:pt x="11782" y="17673"/>
                </a:cubicBezTo>
                <a:moveTo>
                  <a:pt x="16972" y="16278"/>
                </a:moveTo>
                <a:cubicBezTo>
                  <a:pt x="18018" y="15072"/>
                  <a:pt x="18655" y="13503"/>
                  <a:pt x="18655" y="11782"/>
                </a:cubicBezTo>
                <a:cubicBezTo>
                  <a:pt x="18655" y="7987"/>
                  <a:pt x="15578" y="4910"/>
                  <a:pt x="11782" y="4910"/>
                </a:cubicBezTo>
                <a:cubicBezTo>
                  <a:pt x="7986" y="4910"/>
                  <a:pt x="4909" y="7987"/>
                  <a:pt x="4909" y="11782"/>
                </a:cubicBezTo>
                <a:cubicBezTo>
                  <a:pt x="4909" y="15578"/>
                  <a:pt x="7986" y="18655"/>
                  <a:pt x="11782" y="18655"/>
                </a:cubicBezTo>
                <a:cubicBezTo>
                  <a:pt x="13503" y="18655"/>
                  <a:pt x="15072" y="18017"/>
                  <a:pt x="16278" y="16972"/>
                </a:cubicBezTo>
                <a:lnTo>
                  <a:pt x="16972" y="17666"/>
                </a:lnTo>
                <a:cubicBezTo>
                  <a:pt x="16969" y="17668"/>
                  <a:pt x="16967" y="17671"/>
                  <a:pt x="16965" y="17673"/>
                </a:cubicBezTo>
                <a:lnTo>
                  <a:pt x="16979" y="17673"/>
                </a:lnTo>
                <a:lnTo>
                  <a:pt x="20762" y="21457"/>
                </a:lnTo>
                <a:cubicBezTo>
                  <a:pt x="20851" y="21546"/>
                  <a:pt x="20974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cubicBezTo>
                  <a:pt x="21456" y="20762"/>
                  <a:pt x="16972" y="16278"/>
                  <a:pt x="16972" y="162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482" name="Google Shape;482;p22"/>
          <p:cNvSpPr/>
          <p:nvPr/>
        </p:nvSpPr>
        <p:spPr>
          <a:xfrm>
            <a:off x="5956304" y="3306569"/>
            <a:ext cx="258744" cy="4743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507" y="18651"/>
                </a:moveTo>
                <a:lnTo>
                  <a:pt x="10795" y="12327"/>
                </a:lnTo>
                <a:lnTo>
                  <a:pt x="10781" y="12326"/>
                </a:lnTo>
                <a:cubicBezTo>
                  <a:pt x="10785" y="12307"/>
                  <a:pt x="10800" y="12292"/>
                  <a:pt x="10800" y="12273"/>
                </a:cubicBezTo>
                <a:cubicBezTo>
                  <a:pt x="10800" y="12001"/>
                  <a:pt x="10398" y="11782"/>
                  <a:pt x="9900" y="11782"/>
                </a:cubicBezTo>
                <a:lnTo>
                  <a:pt x="2149" y="11782"/>
                </a:lnTo>
                <a:lnTo>
                  <a:pt x="8749" y="982"/>
                </a:lnTo>
                <a:lnTo>
                  <a:pt x="15850" y="982"/>
                </a:lnTo>
                <a:lnTo>
                  <a:pt x="11436" y="8190"/>
                </a:lnTo>
                <a:lnTo>
                  <a:pt x="11447" y="8192"/>
                </a:lnTo>
                <a:cubicBezTo>
                  <a:pt x="11417" y="8241"/>
                  <a:pt x="11391" y="8291"/>
                  <a:pt x="11391" y="8345"/>
                </a:cubicBezTo>
                <a:cubicBezTo>
                  <a:pt x="11391" y="8617"/>
                  <a:pt x="11794" y="8836"/>
                  <a:pt x="12291" y="8836"/>
                </a:cubicBezTo>
                <a:lnTo>
                  <a:pt x="19195" y="8836"/>
                </a:lnTo>
                <a:cubicBezTo>
                  <a:pt x="19195" y="8836"/>
                  <a:pt x="9507" y="18651"/>
                  <a:pt x="9507" y="18651"/>
                </a:cubicBezTo>
                <a:close/>
                <a:moveTo>
                  <a:pt x="21600" y="8345"/>
                </a:moveTo>
                <a:cubicBezTo>
                  <a:pt x="21600" y="8074"/>
                  <a:pt x="21197" y="7855"/>
                  <a:pt x="20700" y="7855"/>
                </a:cubicBezTo>
                <a:lnTo>
                  <a:pt x="13541" y="7855"/>
                </a:lnTo>
                <a:lnTo>
                  <a:pt x="17954" y="646"/>
                </a:lnTo>
                <a:lnTo>
                  <a:pt x="17944" y="644"/>
                </a:lnTo>
                <a:cubicBezTo>
                  <a:pt x="17974" y="595"/>
                  <a:pt x="18000" y="545"/>
                  <a:pt x="18000" y="491"/>
                </a:cubicBezTo>
                <a:cubicBezTo>
                  <a:pt x="18000" y="220"/>
                  <a:pt x="17598" y="0"/>
                  <a:pt x="17100" y="0"/>
                </a:cubicBezTo>
                <a:lnTo>
                  <a:pt x="8101" y="0"/>
                </a:lnTo>
                <a:cubicBezTo>
                  <a:pt x="7703" y="0"/>
                  <a:pt x="7376" y="143"/>
                  <a:pt x="7257" y="337"/>
                </a:cubicBezTo>
                <a:lnTo>
                  <a:pt x="7246" y="335"/>
                </a:lnTo>
                <a:lnTo>
                  <a:pt x="47" y="12117"/>
                </a:lnTo>
                <a:lnTo>
                  <a:pt x="57" y="12120"/>
                </a:lnTo>
                <a:cubicBezTo>
                  <a:pt x="27" y="12168"/>
                  <a:pt x="0" y="12218"/>
                  <a:pt x="0" y="12273"/>
                </a:cubicBezTo>
                <a:cubicBezTo>
                  <a:pt x="0" y="12544"/>
                  <a:pt x="403" y="12764"/>
                  <a:pt x="900" y="12764"/>
                </a:cubicBezTo>
                <a:lnTo>
                  <a:pt x="8895" y="12764"/>
                </a:lnTo>
                <a:lnTo>
                  <a:pt x="7206" y="21055"/>
                </a:lnTo>
                <a:lnTo>
                  <a:pt x="7220" y="21056"/>
                </a:lnTo>
                <a:cubicBezTo>
                  <a:pt x="7216" y="21074"/>
                  <a:pt x="7200" y="21090"/>
                  <a:pt x="7200" y="21109"/>
                </a:cubicBezTo>
                <a:cubicBezTo>
                  <a:pt x="7200" y="21380"/>
                  <a:pt x="7603" y="21600"/>
                  <a:pt x="8101" y="21600"/>
                </a:cubicBezTo>
                <a:cubicBezTo>
                  <a:pt x="8464" y="21600"/>
                  <a:pt x="8761" y="21480"/>
                  <a:pt x="8900" y="21310"/>
                </a:cubicBezTo>
                <a:lnTo>
                  <a:pt x="8918" y="21315"/>
                </a:lnTo>
                <a:lnTo>
                  <a:pt x="21517" y="8551"/>
                </a:lnTo>
                <a:lnTo>
                  <a:pt x="21513" y="8550"/>
                </a:lnTo>
                <a:cubicBezTo>
                  <a:pt x="21567" y="8487"/>
                  <a:pt x="21600" y="8419"/>
                  <a:pt x="21600" y="8345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pic>
        <p:nvPicPr>
          <p:cNvPr id="483" name="Google Shape;483;p22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23"/>
          <p:cNvPicPr preferRelativeResize="0"/>
          <p:nvPr/>
        </p:nvPicPr>
        <p:blipFill rotWithShape="1">
          <a:blip r:embed="rId3">
            <a:alphaModFix/>
          </a:blip>
          <a:srcRect t="14667" b="14667"/>
          <a:stretch/>
        </p:blipFill>
        <p:spPr>
          <a:xfrm flipH="1">
            <a:off x="670030" y="831273"/>
            <a:ext cx="6166985" cy="3226225"/>
          </a:xfrm>
          <a:custGeom>
            <a:avLst/>
            <a:gdLst/>
            <a:ahLst/>
            <a:cxnLst/>
            <a:rect l="l" t="t" r="r" b="b"/>
            <a:pathLst>
              <a:path w="6852617" h="3226225" extrusionOk="0">
                <a:moveTo>
                  <a:pt x="0" y="0"/>
                </a:moveTo>
                <a:lnTo>
                  <a:pt x="6852617" y="0"/>
                </a:lnTo>
                <a:lnTo>
                  <a:pt x="6852617" y="3226225"/>
                </a:lnTo>
                <a:lnTo>
                  <a:pt x="0" y="3226225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</p:pic>
      <p:sp>
        <p:nvSpPr>
          <p:cNvPr id="489" name="Google Shape;489;p23"/>
          <p:cNvSpPr/>
          <p:nvPr/>
        </p:nvSpPr>
        <p:spPr>
          <a:xfrm>
            <a:off x="1143102" y="3239094"/>
            <a:ext cx="3084364" cy="2527366"/>
          </a:xfrm>
          <a:prstGeom prst="roundRect">
            <a:avLst>
              <a:gd name="adj" fmla="val 16667"/>
            </a:avLst>
          </a:prstGeom>
          <a:solidFill>
            <a:srgbClr val="E9EF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3"/>
          <p:cNvSpPr/>
          <p:nvPr/>
        </p:nvSpPr>
        <p:spPr>
          <a:xfrm>
            <a:off x="4544670" y="3239094"/>
            <a:ext cx="3084364" cy="2527366"/>
          </a:xfrm>
          <a:prstGeom prst="roundRect">
            <a:avLst>
              <a:gd name="adj" fmla="val 16667"/>
            </a:avLst>
          </a:prstGeom>
          <a:solidFill>
            <a:srgbClr val="E9EF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23"/>
          <p:cNvSpPr/>
          <p:nvPr/>
        </p:nvSpPr>
        <p:spPr>
          <a:xfrm>
            <a:off x="7958430" y="3239094"/>
            <a:ext cx="3084364" cy="2527366"/>
          </a:xfrm>
          <a:prstGeom prst="roundRect">
            <a:avLst>
              <a:gd name="adj" fmla="val 16667"/>
            </a:avLst>
          </a:prstGeom>
          <a:solidFill>
            <a:srgbClr val="E9EF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23"/>
          <p:cNvSpPr txBox="1"/>
          <p:nvPr/>
        </p:nvSpPr>
        <p:spPr>
          <a:xfrm>
            <a:off x="7410687" y="1336389"/>
            <a:ext cx="344627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Headline for the ages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3" name="Google Shape;493;p23"/>
          <p:cNvSpPr txBox="1"/>
          <p:nvPr/>
        </p:nvSpPr>
        <p:spPr>
          <a:xfrm>
            <a:off x="8222900" y="4240594"/>
            <a:ext cx="253820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4" name="Google Shape;494;p23"/>
          <p:cNvSpPr txBox="1"/>
          <p:nvPr/>
        </p:nvSpPr>
        <p:spPr>
          <a:xfrm>
            <a:off x="8222900" y="4596497"/>
            <a:ext cx="2629374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vestibu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porta. 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23"/>
          <p:cNvSpPr txBox="1"/>
          <p:nvPr/>
        </p:nvSpPr>
        <p:spPr>
          <a:xfrm>
            <a:off x="8292249" y="3586017"/>
            <a:ext cx="138506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65%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6" name="Google Shape;496;p23"/>
          <p:cNvSpPr txBox="1"/>
          <p:nvPr/>
        </p:nvSpPr>
        <p:spPr>
          <a:xfrm>
            <a:off x="1413890" y="4247126"/>
            <a:ext cx="253820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7" name="Google Shape;497;p23"/>
          <p:cNvSpPr txBox="1"/>
          <p:nvPr/>
        </p:nvSpPr>
        <p:spPr>
          <a:xfrm>
            <a:off x="1413890" y="4603029"/>
            <a:ext cx="2629374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vestibu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porta. 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23"/>
          <p:cNvSpPr txBox="1"/>
          <p:nvPr/>
        </p:nvSpPr>
        <p:spPr>
          <a:xfrm>
            <a:off x="1483239" y="3586017"/>
            <a:ext cx="138506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87%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9" name="Google Shape;499;p23"/>
          <p:cNvSpPr txBox="1"/>
          <p:nvPr/>
        </p:nvSpPr>
        <p:spPr>
          <a:xfrm>
            <a:off x="4814403" y="4243860"/>
            <a:ext cx="253820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0" name="Google Shape;500;p23"/>
          <p:cNvSpPr txBox="1"/>
          <p:nvPr/>
        </p:nvSpPr>
        <p:spPr>
          <a:xfrm>
            <a:off x="4814403" y="4599763"/>
            <a:ext cx="2629374" cy="84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vestibu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porta. 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23"/>
          <p:cNvSpPr txBox="1"/>
          <p:nvPr/>
        </p:nvSpPr>
        <p:spPr>
          <a:xfrm>
            <a:off x="4883752" y="3586017"/>
            <a:ext cx="138506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73%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2" name="Google Shape;502;p23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4"/>
          <p:cNvSpPr/>
          <p:nvPr/>
        </p:nvSpPr>
        <p:spPr>
          <a:xfrm>
            <a:off x="8271060" y="0"/>
            <a:ext cx="3920939" cy="6858000"/>
          </a:xfrm>
          <a:prstGeom prst="rect">
            <a:avLst/>
          </a:prstGeom>
          <a:solidFill>
            <a:srgbClr val="D7D0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p24" descr="A group of women wearing pink shirt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3239" b="45945"/>
          <a:stretch/>
        </p:blipFill>
        <p:spPr>
          <a:xfrm>
            <a:off x="0" y="-1"/>
            <a:ext cx="12191999" cy="331685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509" name="Google Shape;509;p24"/>
          <p:cNvSpPr/>
          <p:nvPr/>
        </p:nvSpPr>
        <p:spPr>
          <a:xfrm>
            <a:off x="0" y="0"/>
            <a:ext cx="12192001" cy="3308757"/>
          </a:xfrm>
          <a:prstGeom prst="rect">
            <a:avLst/>
          </a:prstGeom>
          <a:solidFill>
            <a:schemeClr val="dk1">
              <a:alpha val="7176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24"/>
          <p:cNvSpPr/>
          <p:nvPr/>
        </p:nvSpPr>
        <p:spPr>
          <a:xfrm>
            <a:off x="6220105" y="2610136"/>
            <a:ext cx="4836651" cy="3471582"/>
          </a:xfrm>
          <a:prstGeom prst="rect">
            <a:avLst/>
          </a:prstGeom>
          <a:solidFill>
            <a:srgbClr val="E8F0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24"/>
          <p:cNvSpPr txBox="1"/>
          <p:nvPr/>
        </p:nvSpPr>
        <p:spPr>
          <a:xfrm>
            <a:off x="1219645" y="1284887"/>
            <a:ext cx="472063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Headline &amp;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2" name="Google Shape;512;p24"/>
          <p:cNvSpPr txBox="1"/>
          <p:nvPr/>
        </p:nvSpPr>
        <p:spPr>
          <a:xfrm>
            <a:off x="1137847" y="2008462"/>
            <a:ext cx="3664583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 </a:t>
            </a:r>
            <a:r>
              <a:rPr lang="en-US" sz="12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porta. 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24"/>
          <p:cNvSpPr txBox="1"/>
          <p:nvPr/>
        </p:nvSpPr>
        <p:spPr>
          <a:xfrm>
            <a:off x="2315625" y="3730399"/>
            <a:ext cx="17690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Write your 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4" name="Google Shape;514;p24"/>
          <p:cNvSpPr txBox="1"/>
          <p:nvPr/>
        </p:nvSpPr>
        <p:spPr>
          <a:xfrm>
            <a:off x="2315625" y="4085039"/>
            <a:ext cx="2383986" cy="932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dolo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roin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cursu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24"/>
          <p:cNvSpPr/>
          <p:nvPr/>
        </p:nvSpPr>
        <p:spPr>
          <a:xfrm>
            <a:off x="1533753" y="3813871"/>
            <a:ext cx="439296" cy="4392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rgbClr val="8B72A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chemeClr val="accent5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516" name="Google Shape;516;p24"/>
          <p:cNvSpPr/>
          <p:nvPr/>
        </p:nvSpPr>
        <p:spPr>
          <a:xfrm>
            <a:off x="1544275" y="5091992"/>
            <a:ext cx="439296" cy="4392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073" y="17379"/>
                </a:moveTo>
                <a:lnTo>
                  <a:pt x="15643" y="14949"/>
                </a:lnTo>
                <a:cubicBezTo>
                  <a:pt x="16600" y="13832"/>
                  <a:pt x="17182" y="12386"/>
                  <a:pt x="17182" y="10800"/>
                </a:cubicBezTo>
                <a:cubicBezTo>
                  <a:pt x="17182" y="9214"/>
                  <a:pt x="16600" y="7767"/>
                  <a:pt x="15643" y="6651"/>
                </a:cubicBezTo>
                <a:lnTo>
                  <a:pt x="18073" y="4221"/>
                </a:lnTo>
                <a:cubicBezTo>
                  <a:pt x="19649" y="5963"/>
                  <a:pt x="20618" y="8266"/>
                  <a:pt x="20618" y="10800"/>
                </a:cubicBezTo>
                <a:cubicBezTo>
                  <a:pt x="20618" y="13335"/>
                  <a:pt x="19649" y="15637"/>
                  <a:pt x="18073" y="17379"/>
                </a:cubicBezTo>
                <a:moveTo>
                  <a:pt x="10800" y="20619"/>
                </a:moveTo>
                <a:cubicBezTo>
                  <a:pt x="8265" y="20619"/>
                  <a:pt x="5963" y="19650"/>
                  <a:pt x="4221" y="18073"/>
                </a:cubicBezTo>
                <a:lnTo>
                  <a:pt x="6651" y="15643"/>
                </a:lnTo>
                <a:cubicBezTo>
                  <a:pt x="7767" y="16600"/>
                  <a:pt x="9214" y="17182"/>
                  <a:pt x="10800" y="17182"/>
                </a:cubicBezTo>
                <a:cubicBezTo>
                  <a:pt x="12386" y="17182"/>
                  <a:pt x="13833" y="16600"/>
                  <a:pt x="14949" y="15643"/>
                </a:cubicBezTo>
                <a:lnTo>
                  <a:pt x="17379" y="18073"/>
                </a:lnTo>
                <a:cubicBezTo>
                  <a:pt x="15637" y="19650"/>
                  <a:pt x="13334" y="20619"/>
                  <a:pt x="10800" y="20619"/>
                </a:cubicBezTo>
                <a:moveTo>
                  <a:pt x="982" y="10800"/>
                </a:moveTo>
                <a:cubicBezTo>
                  <a:pt x="982" y="8266"/>
                  <a:pt x="1950" y="5963"/>
                  <a:pt x="3527" y="4221"/>
                </a:cubicBezTo>
                <a:lnTo>
                  <a:pt x="5957" y="6651"/>
                </a:lnTo>
                <a:cubicBezTo>
                  <a:pt x="4999" y="7767"/>
                  <a:pt x="4418" y="9214"/>
                  <a:pt x="4418" y="10800"/>
                </a:cubicBezTo>
                <a:cubicBezTo>
                  <a:pt x="4418" y="12386"/>
                  <a:pt x="4999" y="13832"/>
                  <a:pt x="5957" y="14949"/>
                </a:cubicBezTo>
                <a:lnTo>
                  <a:pt x="3527" y="17379"/>
                </a:lnTo>
                <a:cubicBezTo>
                  <a:pt x="1950" y="15637"/>
                  <a:pt x="982" y="13335"/>
                  <a:pt x="982" y="10800"/>
                </a:cubicBezTo>
                <a:moveTo>
                  <a:pt x="16200" y="10800"/>
                </a:moveTo>
                <a:cubicBezTo>
                  <a:pt x="16200" y="13782"/>
                  <a:pt x="13782" y="16200"/>
                  <a:pt x="10800" y="16200"/>
                </a:cubicBezTo>
                <a:cubicBezTo>
                  <a:pt x="7817" y="16200"/>
                  <a:pt x="5400" y="13782"/>
                  <a:pt x="5400" y="10800"/>
                </a:cubicBez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800"/>
                </a:cubicBezTo>
                <a:moveTo>
                  <a:pt x="10800" y="982"/>
                </a:moveTo>
                <a:cubicBezTo>
                  <a:pt x="13334" y="982"/>
                  <a:pt x="15637" y="1950"/>
                  <a:pt x="17379" y="3527"/>
                </a:cubicBezTo>
                <a:lnTo>
                  <a:pt x="14949" y="5957"/>
                </a:lnTo>
                <a:cubicBezTo>
                  <a:pt x="13832" y="4999"/>
                  <a:pt x="12386" y="4418"/>
                  <a:pt x="10800" y="4418"/>
                </a:cubicBezTo>
                <a:cubicBezTo>
                  <a:pt x="9214" y="4418"/>
                  <a:pt x="7767" y="4999"/>
                  <a:pt x="6651" y="5957"/>
                </a:cubicBez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rgbClr val="8B72A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chemeClr val="accent5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517" name="Google Shape;517;p24"/>
          <p:cNvSpPr txBox="1"/>
          <p:nvPr/>
        </p:nvSpPr>
        <p:spPr>
          <a:xfrm>
            <a:off x="2326147" y="4991945"/>
            <a:ext cx="17690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Write your 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8" name="Google Shape;518;p24"/>
          <p:cNvSpPr txBox="1"/>
          <p:nvPr/>
        </p:nvSpPr>
        <p:spPr>
          <a:xfrm>
            <a:off x="2326147" y="5346585"/>
            <a:ext cx="2383986" cy="932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dolo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roin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cursu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24"/>
          <p:cNvSpPr txBox="1"/>
          <p:nvPr/>
        </p:nvSpPr>
        <p:spPr>
          <a:xfrm>
            <a:off x="6876331" y="3156588"/>
            <a:ext cx="141205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rgbClr val="8B72A8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157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0" name="Google Shape;520;p24"/>
          <p:cNvSpPr txBox="1"/>
          <p:nvPr/>
        </p:nvSpPr>
        <p:spPr>
          <a:xfrm>
            <a:off x="6701307" y="3747519"/>
            <a:ext cx="1762100" cy="37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Element Text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24"/>
          <p:cNvSpPr txBox="1"/>
          <p:nvPr/>
        </p:nvSpPr>
        <p:spPr>
          <a:xfrm>
            <a:off x="8988477" y="3156588"/>
            <a:ext cx="141205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rgbClr val="8B72A8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685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2" name="Google Shape;522;p24"/>
          <p:cNvSpPr txBox="1"/>
          <p:nvPr/>
        </p:nvSpPr>
        <p:spPr>
          <a:xfrm>
            <a:off x="8813453" y="3747519"/>
            <a:ext cx="1762100" cy="37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Element Text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24"/>
          <p:cNvSpPr txBox="1"/>
          <p:nvPr/>
        </p:nvSpPr>
        <p:spPr>
          <a:xfrm>
            <a:off x="6876331" y="4575405"/>
            <a:ext cx="141205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rgbClr val="8B72A8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432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4" name="Google Shape;524;p24"/>
          <p:cNvSpPr txBox="1"/>
          <p:nvPr/>
        </p:nvSpPr>
        <p:spPr>
          <a:xfrm>
            <a:off x="6701307" y="5166336"/>
            <a:ext cx="1762100" cy="37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Element Text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24"/>
          <p:cNvSpPr txBox="1"/>
          <p:nvPr/>
        </p:nvSpPr>
        <p:spPr>
          <a:xfrm>
            <a:off x="8988477" y="4575405"/>
            <a:ext cx="1412053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rgbClr val="8B72A8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968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6" name="Google Shape;526;p24"/>
          <p:cNvSpPr txBox="1"/>
          <p:nvPr/>
        </p:nvSpPr>
        <p:spPr>
          <a:xfrm>
            <a:off x="8813453" y="5166336"/>
            <a:ext cx="1762100" cy="37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Element Text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527" name="Google Shape;527;p24"/>
          <p:cNvCxnSpPr/>
          <p:nvPr/>
        </p:nvCxnSpPr>
        <p:spPr>
          <a:xfrm>
            <a:off x="8638430" y="3149008"/>
            <a:ext cx="0" cy="2393838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8" name="Google Shape;528;p24"/>
          <p:cNvCxnSpPr/>
          <p:nvPr/>
        </p:nvCxnSpPr>
        <p:spPr>
          <a:xfrm rot="10800000">
            <a:off x="6854529" y="4324455"/>
            <a:ext cx="3567803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9" name="Google Shape;529;p24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5"/>
          <p:cNvSpPr/>
          <p:nvPr/>
        </p:nvSpPr>
        <p:spPr>
          <a:xfrm>
            <a:off x="4986670" y="0"/>
            <a:ext cx="7205330" cy="6858000"/>
          </a:xfrm>
          <a:prstGeom prst="rect">
            <a:avLst/>
          </a:prstGeom>
          <a:solidFill>
            <a:srgbClr val="D7D0E1">
              <a:alpha val="6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25"/>
          <p:cNvSpPr txBox="1"/>
          <p:nvPr/>
        </p:nvSpPr>
        <p:spPr>
          <a:xfrm>
            <a:off x="6030348" y="1133127"/>
            <a:ext cx="51179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Headline </a:t>
            </a:r>
            <a:r>
              <a:rPr lang="en-US" sz="36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6" name="Google Shape;536;p25"/>
          <p:cNvSpPr/>
          <p:nvPr/>
        </p:nvSpPr>
        <p:spPr>
          <a:xfrm>
            <a:off x="6453929" y="2339115"/>
            <a:ext cx="183971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Heading Text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7" name="Google Shape;537;p25"/>
          <p:cNvSpPr/>
          <p:nvPr/>
        </p:nvSpPr>
        <p:spPr>
          <a:xfrm>
            <a:off x="6453928" y="2670993"/>
            <a:ext cx="23476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chemeClr val="accent5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25"/>
          <p:cNvSpPr/>
          <p:nvPr/>
        </p:nvSpPr>
        <p:spPr>
          <a:xfrm>
            <a:off x="6453929" y="3618295"/>
            <a:ext cx="183971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Heading Text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9" name="Google Shape;539;p25"/>
          <p:cNvSpPr/>
          <p:nvPr/>
        </p:nvSpPr>
        <p:spPr>
          <a:xfrm>
            <a:off x="6453928" y="3950173"/>
            <a:ext cx="23476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chemeClr val="accent5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25"/>
          <p:cNvSpPr/>
          <p:nvPr/>
        </p:nvSpPr>
        <p:spPr>
          <a:xfrm>
            <a:off x="6453929" y="4897474"/>
            <a:ext cx="183971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Heading Text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1" name="Google Shape;541;p25"/>
          <p:cNvSpPr/>
          <p:nvPr/>
        </p:nvSpPr>
        <p:spPr>
          <a:xfrm>
            <a:off x="6453928" y="5229352"/>
            <a:ext cx="23476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chemeClr val="accent5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25"/>
          <p:cNvSpPr/>
          <p:nvPr/>
        </p:nvSpPr>
        <p:spPr>
          <a:xfrm>
            <a:off x="9444623" y="2339115"/>
            <a:ext cx="183971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Heading Text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3" name="Google Shape;543;p25"/>
          <p:cNvSpPr/>
          <p:nvPr/>
        </p:nvSpPr>
        <p:spPr>
          <a:xfrm>
            <a:off x="9444622" y="2670993"/>
            <a:ext cx="23476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chemeClr val="accent5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25"/>
          <p:cNvSpPr/>
          <p:nvPr/>
        </p:nvSpPr>
        <p:spPr>
          <a:xfrm>
            <a:off x="9444623" y="3618295"/>
            <a:ext cx="183971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Heading Text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5" name="Google Shape;545;p25"/>
          <p:cNvSpPr/>
          <p:nvPr/>
        </p:nvSpPr>
        <p:spPr>
          <a:xfrm>
            <a:off x="9444622" y="3950173"/>
            <a:ext cx="23476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chemeClr val="accent5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25"/>
          <p:cNvSpPr/>
          <p:nvPr/>
        </p:nvSpPr>
        <p:spPr>
          <a:xfrm>
            <a:off x="9444623" y="4897474"/>
            <a:ext cx="183971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Heading Text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7" name="Google Shape;547;p25"/>
          <p:cNvSpPr/>
          <p:nvPr/>
        </p:nvSpPr>
        <p:spPr>
          <a:xfrm>
            <a:off x="9444622" y="5229352"/>
            <a:ext cx="23476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chemeClr val="accent5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25"/>
          <p:cNvSpPr/>
          <p:nvPr/>
        </p:nvSpPr>
        <p:spPr>
          <a:xfrm>
            <a:off x="5880250" y="2380448"/>
            <a:ext cx="323422" cy="32339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549" name="Google Shape;549;p25"/>
          <p:cNvSpPr/>
          <p:nvPr/>
        </p:nvSpPr>
        <p:spPr>
          <a:xfrm>
            <a:off x="5880250" y="3609257"/>
            <a:ext cx="323422" cy="32339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550" name="Google Shape;550;p25"/>
          <p:cNvSpPr/>
          <p:nvPr/>
        </p:nvSpPr>
        <p:spPr>
          <a:xfrm>
            <a:off x="5880250" y="4908829"/>
            <a:ext cx="323422" cy="32339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551" name="Google Shape;551;p25"/>
          <p:cNvSpPr/>
          <p:nvPr/>
        </p:nvSpPr>
        <p:spPr>
          <a:xfrm>
            <a:off x="8961396" y="2380448"/>
            <a:ext cx="323422" cy="32339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552" name="Google Shape;552;p25"/>
          <p:cNvSpPr/>
          <p:nvPr/>
        </p:nvSpPr>
        <p:spPr>
          <a:xfrm>
            <a:off x="8961396" y="3609257"/>
            <a:ext cx="323422" cy="32339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553" name="Google Shape;553;p25"/>
          <p:cNvSpPr/>
          <p:nvPr/>
        </p:nvSpPr>
        <p:spPr>
          <a:xfrm>
            <a:off x="8961396" y="4908829"/>
            <a:ext cx="323422" cy="32339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pic>
        <p:nvPicPr>
          <p:cNvPr id="554" name="Google Shape;554;p25" descr="A person in a white lab coat using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8076" r="18076"/>
          <a:stretch/>
        </p:blipFill>
        <p:spPr>
          <a:xfrm>
            <a:off x="670305" y="1148315"/>
            <a:ext cx="3740873" cy="456136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555" name="Google Shape;555;p25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6"/>
          <p:cNvSpPr/>
          <p:nvPr/>
        </p:nvSpPr>
        <p:spPr>
          <a:xfrm>
            <a:off x="0" y="3957472"/>
            <a:ext cx="12192000" cy="2900528"/>
          </a:xfrm>
          <a:prstGeom prst="rect">
            <a:avLst/>
          </a:prstGeom>
          <a:solidFill>
            <a:srgbClr val="E3CAB8">
              <a:alpha val="5137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26"/>
          <p:cNvSpPr txBox="1"/>
          <p:nvPr/>
        </p:nvSpPr>
        <p:spPr>
          <a:xfrm>
            <a:off x="1346333" y="1983227"/>
            <a:ext cx="365097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Headline here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2" name="Google Shape;562;p26"/>
          <p:cNvSpPr txBox="1"/>
          <p:nvPr/>
        </p:nvSpPr>
        <p:spPr>
          <a:xfrm>
            <a:off x="3809702" y="4982888"/>
            <a:ext cx="176388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SemiBold"/>
              <a:buNone/>
            </a:pPr>
            <a:r>
              <a:rPr lang="en-US" sz="14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3" name="Google Shape;563;p26"/>
          <p:cNvSpPr txBox="1"/>
          <p:nvPr/>
        </p:nvSpPr>
        <p:spPr>
          <a:xfrm>
            <a:off x="3809702" y="5290665"/>
            <a:ext cx="2136839" cy="592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26"/>
          <p:cNvSpPr txBox="1"/>
          <p:nvPr/>
        </p:nvSpPr>
        <p:spPr>
          <a:xfrm>
            <a:off x="9191600" y="4982888"/>
            <a:ext cx="176388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SemiBold"/>
              <a:buNone/>
            </a:pPr>
            <a:r>
              <a:rPr lang="en-US" sz="14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5" name="Google Shape;565;p26"/>
          <p:cNvSpPr txBox="1"/>
          <p:nvPr/>
        </p:nvSpPr>
        <p:spPr>
          <a:xfrm>
            <a:off x="9191600" y="5290665"/>
            <a:ext cx="2136839" cy="592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26"/>
          <p:cNvSpPr txBox="1"/>
          <p:nvPr/>
        </p:nvSpPr>
        <p:spPr>
          <a:xfrm>
            <a:off x="6500651" y="4988761"/>
            <a:ext cx="176388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SemiBold"/>
              <a:buNone/>
            </a:pPr>
            <a:r>
              <a:rPr lang="en-US" sz="14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7" name="Google Shape;567;p26"/>
          <p:cNvSpPr txBox="1"/>
          <p:nvPr/>
        </p:nvSpPr>
        <p:spPr>
          <a:xfrm>
            <a:off x="6500651" y="5296538"/>
            <a:ext cx="2136839" cy="592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26"/>
          <p:cNvSpPr txBox="1"/>
          <p:nvPr/>
        </p:nvSpPr>
        <p:spPr>
          <a:xfrm>
            <a:off x="1118753" y="4988761"/>
            <a:ext cx="176388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SemiBold"/>
              <a:buNone/>
            </a:pPr>
            <a:r>
              <a:rPr lang="en-US" sz="14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9" name="Google Shape;569;p26"/>
          <p:cNvSpPr txBox="1"/>
          <p:nvPr/>
        </p:nvSpPr>
        <p:spPr>
          <a:xfrm>
            <a:off x="1118753" y="5296538"/>
            <a:ext cx="2136839" cy="592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1203817" y="4462969"/>
            <a:ext cx="355175" cy="3551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8073" y="17379"/>
                </a:moveTo>
                <a:lnTo>
                  <a:pt x="15643" y="14949"/>
                </a:lnTo>
                <a:cubicBezTo>
                  <a:pt x="16600" y="13832"/>
                  <a:pt x="17182" y="12386"/>
                  <a:pt x="17182" y="10800"/>
                </a:cubicBezTo>
                <a:cubicBezTo>
                  <a:pt x="17182" y="9214"/>
                  <a:pt x="16600" y="7767"/>
                  <a:pt x="15643" y="6651"/>
                </a:cubicBezTo>
                <a:lnTo>
                  <a:pt x="18073" y="4221"/>
                </a:lnTo>
                <a:cubicBezTo>
                  <a:pt x="19649" y="5963"/>
                  <a:pt x="20618" y="8266"/>
                  <a:pt x="20618" y="10800"/>
                </a:cubicBezTo>
                <a:cubicBezTo>
                  <a:pt x="20618" y="13335"/>
                  <a:pt x="19649" y="15637"/>
                  <a:pt x="18073" y="17379"/>
                </a:cubicBezTo>
                <a:moveTo>
                  <a:pt x="10800" y="20619"/>
                </a:moveTo>
                <a:cubicBezTo>
                  <a:pt x="8265" y="20619"/>
                  <a:pt x="5963" y="19650"/>
                  <a:pt x="4221" y="18073"/>
                </a:cubicBezTo>
                <a:lnTo>
                  <a:pt x="6651" y="15643"/>
                </a:lnTo>
                <a:cubicBezTo>
                  <a:pt x="7767" y="16600"/>
                  <a:pt x="9214" y="17182"/>
                  <a:pt x="10800" y="17182"/>
                </a:cubicBezTo>
                <a:cubicBezTo>
                  <a:pt x="12386" y="17182"/>
                  <a:pt x="13833" y="16600"/>
                  <a:pt x="14949" y="15643"/>
                </a:cubicBezTo>
                <a:lnTo>
                  <a:pt x="17379" y="18073"/>
                </a:lnTo>
                <a:cubicBezTo>
                  <a:pt x="15637" y="19650"/>
                  <a:pt x="13334" y="20619"/>
                  <a:pt x="10800" y="20619"/>
                </a:cubicBezTo>
                <a:moveTo>
                  <a:pt x="982" y="10800"/>
                </a:moveTo>
                <a:cubicBezTo>
                  <a:pt x="982" y="8266"/>
                  <a:pt x="1950" y="5963"/>
                  <a:pt x="3527" y="4221"/>
                </a:cubicBezTo>
                <a:lnTo>
                  <a:pt x="5957" y="6651"/>
                </a:lnTo>
                <a:cubicBezTo>
                  <a:pt x="4999" y="7767"/>
                  <a:pt x="4418" y="9214"/>
                  <a:pt x="4418" y="10800"/>
                </a:cubicBezTo>
                <a:cubicBezTo>
                  <a:pt x="4418" y="12386"/>
                  <a:pt x="4999" y="13832"/>
                  <a:pt x="5957" y="14949"/>
                </a:cubicBezTo>
                <a:lnTo>
                  <a:pt x="3527" y="17379"/>
                </a:lnTo>
                <a:cubicBezTo>
                  <a:pt x="1950" y="15637"/>
                  <a:pt x="982" y="13335"/>
                  <a:pt x="982" y="10800"/>
                </a:cubicBezTo>
                <a:moveTo>
                  <a:pt x="16200" y="10800"/>
                </a:moveTo>
                <a:cubicBezTo>
                  <a:pt x="16200" y="13782"/>
                  <a:pt x="13782" y="16200"/>
                  <a:pt x="10800" y="16200"/>
                </a:cubicBezTo>
                <a:cubicBezTo>
                  <a:pt x="7817" y="16200"/>
                  <a:pt x="5400" y="13782"/>
                  <a:pt x="5400" y="10800"/>
                </a:cubicBez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800"/>
                </a:cubicBezTo>
                <a:moveTo>
                  <a:pt x="10800" y="982"/>
                </a:moveTo>
                <a:cubicBezTo>
                  <a:pt x="13334" y="982"/>
                  <a:pt x="15637" y="1950"/>
                  <a:pt x="17379" y="3527"/>
                </a:cubicBezTo>
                <a:lnTo>
                  <a:pt x="14949" y="5957"/>
                </a:lnTo>
                <a:cubicBezTo>
                  <a:pt x="13832" y="4999"/>
                  <a:pt x="12386" y="4418"/>
                  <a:pt x="10800" y="4418"/>
                </a:cubicBezTo>
                <a:cubicBezTo>
                  <a:pt x="9214" y="4418"/>
                  <a:pt x="7767" y="4999"/>
                  <a:pt x="6651" y="5957"/>
                </a:cubicBez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chemeClr val="lt2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3890699" y="4462969"/>
            <a:ext cx="355175" cy="3551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chemeClr val="lt2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9339571" y="4527541"/>
            <a:ext cx="355175" cy="22600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0057"/>
                </a:moveTo>
                <a:cubicBezTo>
                  <a:pt x="5378" y="20057"/>
                  <a:pt x="982" y="13445"/>
                  <a:pt x="982" y="10800"/>
                </a:cubicBezTo>
                <a:cubicBezTo>
                  <a:pt x="982" y="8155"/>
                  <a:pt x="5378" y="1543"/>
                  <a:pt x="10800" y="1543"/>
                </a:cubicBezTo>
                <a:cubicBezTo>
                  <a:pt x="16223" y="1543"/>
                  <a:pt x="20618" y="8155"/>
                  <a:pt x="20618" y="10800"/>
                </a:cubicBezTo>
                <a:cubicBezTo>
                  <a:pt x="20618" y="13445"/>
                  <a:pt x="16223" y="20057"/>
                  <a:pt x="10800" y="20057"/>
                </a:cubicBezTo>
                <a:moveTo>
                  <a:pt x="10800" y="0"/>
                </a:moveTo>
                <a:cubicBezTo>
                  <a:pt x="4835" y="0"/>
                  <a:pt x="0" y="7714"/>
                  <a:pt x="0" y="10800"/>
                </a:cubicBezTo>
                <a:cubicBezTo>
                  <a:pt x="0" y="13886"/>
                  <a:pt x="4835" y="21600"/>
                  <a:pt x="10800" y="21600"/>
                </a:cubicBezTo>
                <a:cubicBezTo>
                  <a:pt x="16765" y="21600"/>
                  <a:pt x="21600" y="13886"/>
                  <a:pt x="21600" y="10800"/>
                </a:cubicBezTo>
                <a:cubicBezTo>
                  <a:pt x="21600" y="7714"/>
                  <a:pt x="16765" y="0"/>
                  <a:pt x="10800" y="0"/>
                </a:cubicBezTo>
                <a:moveTo>
                  <a:pt x="10800" y="16971"/>
                </a:moveTo>
                <a:cubicBezTo>
                  <a:pt x="8631" y="16971"/>
                  <a:pt x="6873" y="14209"/>
                  <a:pt x="6873" y="10800"/>
                </a:cubicBezTo>
                <a:cubicBezTo>
                  <a:pt x="6873" y="7392"/>
                  <a:pt x="8631" y="4629"/>
                  <a:pt x="10800" y="4629"/>
                </a:cubicBezTo>
                <a:cubicBezTo>
                  <a:pt x="12969" y="4629"/>
                  <a:pt x="14727" y="7392"/>
                  <a:pt x="14727" y="10800"/>
                </a:cubicBezTo>
                <a:cubicBezTo>
                  <a:pt x="14727" y="14209"/>
                  <a:pt x="12969" y="16971"/>
                  <a:pt x="10800" y="16971"/>
                </a:cubicBezTo>
                <a:moveTo>
                  <a:pt x="10800" y="3087"/>
                </a:moveTo>
                <a:cubicBezTo>
                  <a:pt x="8088" y="3087"/>
                  <a:pt x="5891" y="6540"/>
                  <a:pt x="5891" y="10800"/>
                </a:cubicBezTo>
                <a:cubicBezTo>
                  <a:pt x="5891" y="15061"/>
                  <a:pt x="8088" y="18514"/>
                  <a:pt x="10800" y="18514"/>
                </a:cubicBezTo>
                <a:cubicBezTo>
                  <a:pt x="13512" y="18514"/>
                  <a:pt x="15709" y="15061"/>
                  <a:pt x="15709" y="10800"/>
                </a:cubicBezTo>
                <a:cubicBezTo>
                  <a:pt x="15709" y="6540"/>
                  <a:pt x="13512" y="3087"/>
                  <a:pt x="10800" y="3087"/>
                </a:cubicBezTo>
                <a:moveTo>
                  <a:pt x="10800" y="8486"/>
                </a:moveTo>
                <a:cubicBezTo>
                  <a:pt x="9987" y="8486"/>
                  <a:pt x="9327" y="9523"/>
                  <a:pt x="9327" y="10800"/>
                </a:cubicBezTo>
                <a:cubicBezTo>
                  <a:pt x="9327" y="12078"/>
                  <a:pt x="9987" y="13114"/>
                  <a:pt x="10800" y="13114"/>
                </a:cubicBezTo>
                <a:cubicBezTo>
                  <a:pt x="11613" y="13114"/>
                  <a:pt x="12273" y="12078"/>
                  <a:pt x="12273" y="10800"/>
                </a:cubicBezTo>
                <a:cubicBezTo>
                  <a:pt x="12273" y="9523"/>
                  <a:pt x="11613" y="8486"/>
                  <a:pt x="10800" y="8486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chemeClr val="lt2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6585715" y="4487148"/>
            <a:ext cx="355517" cy="306790"/>
          </a:xfrm>
          <a:custGeom>
            <a:avLst/>
            <a:gdLst/>
            <a:ahLst/>
            <a:cxnLst/>
            <a:rect l="l" t="t" r="r" b="b"/>
            <a:pathLst>
              <a:path w="20683" h="20545" extrusionOk="0">
                <a:moveTo>
                  <a:pt x="9621" y="9676"/>
                </a:moveTo>
                <a:cubicBezTo>
                  <a:pt x="9621" y="9676"/>
                  <a:pt x="9621" y="9675"/>
                  <a:pt x="9621" y="9675"/>
                </a:cubicBezTo>
                <a:lnTo>
                  <a:pt x="9620" y="9674"/>
                </a:lnTo>
                <a:cubicBezTo>
                  <a:pt x="9620" y="9674"/>
                  <a:pt x="9621" y="9676"/>
                  <a:pt x="9621" y="9676"/>
                </a:cubicBezTo>
                <a:close/>
                <a:moveTo>
                  <a:pt x="19582" y="1266"/>
                </a:moveTo>
                <a:cubicBezTo>
                  <a:pt x="18115" y="-422"/>
                  <a:pt x="15737" y="-422"/>
                  <a:pt x="14270" y="1266"/>
                </a:cubicBezTo>
                <a:lnTo>
                  <a:pt x="14934" y="2030"/>
                </a:lnTo>
                <a:cubicBezTo>
                  <a:pt x="16034" y="765"/>
                  <a:pt x="17818" y="765"/>
                  <a:pt x="18918" y="2030"/>
                </a:cubicBezTo>
                <a:cubicBezTo>
                  <a:pt x="20019" y="3297"/>
                  <a:pt x="20019" y="5351"/>
                  <a:pt x="18918" y="6618"/>
                </a:cubicBezTo>
                <a:lnTo>
                  <a:pt x="8956" y="17881"/>
                </a:lnTo>
                <a:lnTo>
                  <a:pt x="9621" y="18645"/>
                </a:lnTo>
                <a:lnTo>
                  <a:pt x="19582" y="7382"/>
                </a:lnTo>
                <a:cubicBezTo>
                  <a:pt x="21050" y="5693"/>
                  <a:pt x="21050" y="2955"/>
                  <a:pt x="19582" y="1266"/>
                </a:cubicBezTo>
                <a:moveTo>
                  <a:pt x="2315" y="17881"/>
                </a:moveTo>
                <a:cubicBezTo>
                  <a:pt x="481" y="15770"/>
                  <a:pt x="481" y="12551"/>
                  <a:pt x="2315" y="10439"/>
                </a:cubicBezTo>
                <a:cubicBezTo>
                  <a:pt x="2317" y="10437"/>
                  <a:pt x="2320" y="10434"/>
                  <a:pt x="2323" y="10431"/>
                </a:cubicBezTo>
                <a:lnTo>
                  <a:pt x="2323" y="10431"/>
                </a:lnTo>
                <a:lnTo>
                  <a:pt x="9289" y="2413"/>
                </a:lnTo>
                <a:cubicBezTo>
                  <a:pt x="9472" y="2201"/>
                  <a:pt x="9472" y="1859"/>
                  <a:pt x="9289" y="1648"/>
                </a:cubicBezTo>
                <a:cubicBezTo>
                  <a:pt x="9105" y="1437"/>
                  <a:pt x="8808" y="1437"/>
                  <a:pt x="8624" y="1648"/>
                </a:cubicBezTo>
                <a:lnTo>
                  <a:pt x="1651" y="9675"/>
                </a:lnTo>
                <a:cubicBezTo>
                  <a:pt x="-550" y="12208"/>
                  <a:pt x="-550" y="16112"/>
                  <a:pt x="1651" y="18645"/>
                </a:cubicBezTo>
                <a:cubicBezTo>
                  <a:pt x="3852" y="21178"/>
                  <a:pt x="7420" y="21178"/>
                  <a:pt x="9621" y="18645"/>
                </a:cubicBezTo>
                <a:lnTo>
                  <a:pt x="8948" y="17889"/>
                </a:lnTo>
                <a:cubicBezTo>
                  <a:pt x="7114" y="19991"/>
                  <a:pt x="4147" y="19989"/>
                  <a:pt x="2315" y="17881"/>
                </a:cubicBezTo>
                <a:moveTo>
                  <a:pt x="6300" y="13497"/>
                </a:moveTo>
                <a:cubicBezTo>
                  <a:pt x="7033" y="14341"/>
                  <a:pt x="8223" y="14341"/>
                  <a:pt x="8956" y="13497"/>
                </a:cubicBezTo>
                <a:lnTo>
                  <a:pt x="13937" y="7764"/>
                </a:lnTo>
                <a:cubicBezTo>
                  <a:pt x="14121" y="7553"/>
                  <a:pt x="14121" y="7211"/>
                  <a:pt x="13937" y="7000"/>
                </a:cubicBezTo>
                <a:cubicBezTo>
                  <a:pt x="13754" y="6789"/>
                  <a:pt x="13457" y="6789"/>
                  <a:pt x="13273" y="7000"/>
                </a:cubicBezTo>
                <a:lnTo>
                  <a:pt x="8292" y="12732"/>
                </a:lnTo>
                <a:cubicBezTo>
                  <a:pt x="7926" y="13155"/>
                  <a:pt x="7331" y="13155"/>
                  <a:pt x="6964" y="12732"/>
                </a:cubicBezTo>
                <a:cubicBezTo>
                  <a:pt x="6597" y="12310"/>
                  <a:pt x="6597" y="11626"/>
                  <a:pt x="6964" y="11204"/>
                </a:cubicBezTo>
                <a:lnTo>
                  <a:pt x="8292" y="9675"/>
                </a:lnTo>
                <a:lnTo>
                  <a:pt x="14934" y="2030"/>
                </a:lnTo>
                <a:lnTo>
                  <a:pt x="14270" y="1266"/>
                </a:lnTo>
                <a:lnTo>
                  <a:pt x="6300" y="10439"/>
                </a:lnTo>
                <a:cubicBezTo>
                  <a:pt x="5566" y="11284"/>
                  <a:pt x="5566" y="12653"/>
                  <a:pt x="6300" y="13497"/>
                </a:cubicBezTo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chemeClr val="lt2"/>
              </a:solidFill>
              <a:latin typeface="Sofia Pro" panose="00000500000000000000" pitchFamily="50" charset="0"/>
              <a:sym typeface="Arial"/>
            </a:endParaRPr>
          </a:p>
        </p:txBody>
      </p:sp>
      <p:pic>
        <p:nvPicPr>
          <p:cNvPr id="574" name="Google Shape;574;p26"/>
          <p:cNvPicPr preferRelativeResize="0"/>
          <p:nvPr/>
        </p:nvPicPr>
        <p:blipFill rotWithShape="1">
          <a:blip r:embed="rId3">
            <a:alphaModFix/>
          </a:blip>
          <a:srcRect t="1015" b="6357"/>
          <a:stretch/>
        </p:blipFill>
        <p:spPr>
          <a:xfrm>
            <a:off x="5818945" y="0"/>
            <a:ext cx="6373055" cy="395747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575" name="Google Shape;575;p26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7"/>
          <p:cNvSpPr/>
          <p:nvPr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rgbClr val="EBE7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27"/>
          <p:cNvSpPr txBox="1"/>
          <p:nvPr/>
        </p:nvSpPr>
        <p:spPr>
          <a:xfrm>
            <a:off x="1055688" y="1045916"/>
            <a:ext cx="446192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headline here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2" name="Google Shape;582;p27"/>
          <p:cNvSpPr txBox="1"/>
          <p:nvPr/>
        </p:nvSpPr>
        <p:spPr>
          <a:xfrm>
            <a:off x="1055689" y="2212853"/>
            <a:ext cx="4461926" cy="96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porta. Duis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varius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venenatis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ligula et,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suscipit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massa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onec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mollis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fermentum mi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nec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Lorem ipsum dolor.  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27"/>
          <p:cNvSpPr txBox="1"/>
          <p:nvPr/>
        </p:nvSpPr>
        <p:spPr>
          <a:xfrm>
            <a:off x="8209980" y="1236260"/>
            <a:ext cx="253820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r>
              <a:rPr lang="en-US" sz="14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4" name="Google Shape;584;p27"/>
          <p:cNvSpPr txBox="1"/>
          <p:nvPr/>
        </p:nvSpPr>
        <p:spPr>
          <a:xfrm>
            <a:off x="8209982" y="1544037"/>
            <a:ext cx="2538202" cy="81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27"/>
          <p:cNvSpPr txBox="1"/>
          <p:nvPr/>
        </p:nvSpPr>
        <p:spPr>
          <a:xfrm>
            <a:off x="8209980" y="2908151"/>
            <a:ext cx="253820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r>
              <a:rPr lang="en-US" sz="14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6" name="Google Shape;586;p27"/>
          <p:cNvSpPr txBox="1"/>
          <p:nvPr/>
        </p:nvSpPr>
        <p:spPr>
          <a:xfrm>
            <a:off x="8209982" y="3215928"/>
            <a:ext cx="2538202" cy="81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27"/>
          <p:cNvSpPr txBox="1"/>
          <p:nvPr/>
        </p:nvSpPr>
        <p:spPr>
          <a:xfrm>
            <a:off x="8209980" y="4580042"/>
            <a:ext cx="253820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r>
              <a:rPr lang="en-US" sz="14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8" name="Google Shape;588;p27"/>
          <p:cNvSpPr txBox="1"/>
          <p:nvPr/>
        </p:nvSpPr>
        <p:spPr>
          <a:xfrm>
            <a:off x="8209982" y="4887819"/>
            <a:ext cx="2538202" cy="81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27"/>
          <p:cNvSpPr/>
          <p:nvPr/>
        </p:nvSpPr>
        <p:spPr>
          <a:xfrm>
            <a:off x="7539834" y="4911171"/>
            <a:ext cx="379415" cy="379438"/>
          </a:xfrm>
          <a:custGeom>
            <a:avLst/>
            <a:gdLst/>
            <a:ahLst/>
            <a:cxnLst/>
            <a:rect l="l" t="t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590" name="Google Shape;590;p27"/>
          <p:cNvSpPr/>
          <p:nvPr/>
        </p:nvSpPr>
        <p:spPr>
          <a:xfrm>
            <a:off x="7539817" y="1567398"/>
            <a:ext cx="379449" cy="3794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591" name="Google Shape;591;p27"/>
          <p:cNvSpPr/>
          <p:nvPr/>
        </p:nvSpPr>
        <p:spPr>
          <a:xfrm>
            <a:off x="7539817" y="3273782"/>
            <a:ext cx="379449" cy="31043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691" y="20400"/>
                </a:moveTo>
                <a:cubicBezTo>
                  <a:pt x="14522" y="20400"/>
                  <a:pt x="12764" y="18251"/>
                  <a:pt x="12764" y="15600"/>
                </a:cubicBezTo>
                <a:cubicBezTo>
                  <a:pt x="12764" y="12949"/>
                  <a:pt x="14522" y="10800"/>
                  <a:pt x="16691" y="10800"/>
                </a:cubicBezTo>
                <a:cubicBezTo>
                  <a:pt x="18860" y="10800"/>
                  <a:pt x="20618" y="12949"/>
                  <a:pt x="20618" y="15600"/>
                </a:cubicBezTo>
                <a:cubicBezTo>
                  <a:pt x="20618" y="18251"/>
                  <a:pt x="18860" y="20400"/>
                  <a:pt x="16691" y="20400"/>
                </a:cubicBezTo>
                <a:moveTo>
                  <a:pt x="12762" y="3393"/>
                </a:moveTo>
                <a:lnTo>
                  <a:pt x="12781" y="3388"/>
                </a:lnTo>
                <a:cubicBezTo>
                  <a:pt x="12870" y="2164"/>
                  <a:pt x="13702" y="1200"/>
                  <a:pt x="14727" y="1200"/>
                </a:cubicBezTo>
                <a:cubicBezTo>
                  <a:pt x="15521" y="1200"/>
                  <a:pt x="16202" y="1779"/>
                  <a:pt x="16511" y="2609"/>
                </a:cubicBezTo>
                <a:lnTo>
                  <a:pt x="16509" y="2609"/>
                </a:lnTo>
                <a:lnTo>
                  <a:pt x="19162" y="10421"/>
                </a:lnTo>
                <a:cubicBezTo>
                  <a:pt x="18436" y="9902"/>
                  <a:pt x="17593" y="9600"/>
                  <a:pt x="16691" y="9600"/>
                </a:cubicBezTo>
                <a:cubicBezTo>
                  <a:pt x="15082" y="9600"/>
                  <a:pt x="13658" y="10550"/>
                  <a:pt x="12763" y="12012"/>
                </a:cubicBezTo>
                <a:cubicBezTo>
                  <a:pt x="12763" y="12012"/>
                  <a:pt x="12762" y="3393"/>
                  <a:pt x="12762" y="3393"/>
                </a:cubicBezTo>
                <a:close/>
                <a:moveTo>
                  <a:pt x="11782" y="13200"/>
                </a:moveTo>
                <a:lnTo>
                  <a:pt x="9818" y="13200"/>
                </a:lnTo>
                <a:lnTo>
                  <a:pt x="9818" y="4800"/>
                </a:lnTo>
                <a:lnTo>
                  <a:pt x="11782" y="4800"/>
                </a:lnTo>
                <a:cubicBezTo>
                  <a:pt x="11782" y="4800"/>
                  <a:pt x="11782" y="13200"/>
                  <a:pt x="11782" y="13200"/>
                </a:cubicBezTo>
                <a:close/>
                <a:moveTo>
                  <a:pt x="11782" y="15600"/>
                </a:moveTo>
                <a:lnTo>
                  <a:pt x="9818" y="156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15600"/>
                  <a:pt x="11782" y="15600"/>
                </a:cubicBezTo>
                <a:close/>
                <a:moveTo>
                  <a:pt x="8837" y="12012"/>
                </a:moveTo>
                <a:cubicBezTo>
                  <a:pt x="7942" y="10550"/>
                  <a:pt x="6518" y="9600"/>
                  <a:pt x="4909" y="9600"/>
                </a:cubicBezTo>
                <a:cubicBezTo>
                  <a:pt x="4007" y="9600"/>
                  <a:pt x="3164" y="9902"/>
                  <a:pt x="2438" y="10421"/>
                </a:cubicBezTo>
                <a:lnTo>
                  <a:pt x="5091" y="2609"/>
                </a:lnTo>
                <a:lnTo>
                  <a:pt x="5089" y="2609"/>
                </a:lnTo>
                <a:cubicBezTo>
                  <a:pt x="5398" y="1779"/>
                  <a:pt x="6079" y="1200"/>
                  <a:pt x="6873" y="1200"/>
                </a:cubicBezTo>
                <a:cubicBezTo>
                  <a:pt x="7898" y="1200"/>
                  <a:pt x="8730" y="2164"/>
                  <a:pt x="8819" y="3388"/>
                </a:cubicBezTo>
                <a:lnTo>
                  <a:pt x="8838" y="3393"/>
                </a:lnTo>
                <a:cubicBezTo>
                  <a:pt x="8838" y="3393"/>
                  <a:pt x="8837" y="12012"/>
                  <a:pt x="8837" y="12012"/>
                </a:cubicBezTo>
                <a:close/>
                <a:moveTo>
                  <a:pt x="4909" y="20400"/>
                </a:moveTo>
                <a:cubicBezTo>
                  <a:pt x="2740" y="20400"/>
                  <a:pt x="982" y="18251"/>
                  <a:pt x="982" y="15600"/>
                </a:cubicBezTo>
                <a:cubicBezTo>
                  <a:pt x="982" y="12949"/>
                  <a:pt x="2740" y="10800"/>
                  <a:pt x="4909" y="10800"/>
                </a:cubicBezTo>
                <a:cubicBezTo>
                  <a:pt x="7078" y="10800"/>
                  <a:pt x="8836" y="12949"/>
                  <a:pt x="8836" y="15600"/>
                </a:cubicBezTo>
                <a:cubicBezTo>
                  <a:pt x="8836" y="18251"/>
                  <a:pt x="7078" y="20400"/>
                  <a:pt x="4909" y="20400"/>
                </a:cubicBezTo>
                <a:moveTo>
                  <a:pt x="21102" y="12980"/>
                </a:moveTo>
                <a:lnTo>
                  <a:pt x="17504" y="2400"/>
                </a:lnTo>
                <a:lnTo>
                  <a:pt x="17493" y="2402"/>
                </a:lnTo>
                <a:cubicBezTo>
                  <a:pt x="17088" y="1006"/>
                  <a:pt x="16009" y="0"/>
                  <a:pt x="14727" y="0"/>
                </a:cubicBezTo>
                <a:cubicBezTo>
                  <a:pt x="13101" y="0"/>
                  <a:pt x="11782" y="1612"/>
                  <a:pt x="11782" y="3600"/>
                </a:cubicBezTo>
                <a:lnTo>
                  <a:pt x="9818" y="3600"/>
                </a:lnTo>
                <a:cubicBezTo>
                  <a:pt x="9818" y="1612"/>
                  <a:pt x="8499" y="0"/>
                  <a:pt x="6873" y="0"/>
                </a:cubicBezTo>
                <a:cubicBezTo>
                  <a:pt x="5592" y="0"/>
                  <a:pt x="4512" y="1006"/>
                  <a:pt x="4107" y="2402"/>
                </a:cubicBezTo>
                <a:lnTo>
                  <a:pt x="4096" y="2400"/>
                </a:lnTo>
                <a:lnTo>
                  <a:pt x="498" y="12980"/>
                </a:lnTo>
                <a:cubicBezTo>
                  <a:pt x="182" y="13772"/>
                  <a:pt x="0" y="14659"/>
                  <a:pt x="0" y="15600"/>
                </a:cubicBezTo>
                <a:cubicBezTo>
                  <a:pt x="0" y="18914"/>
                  <a:pt x="2198" y="21600"/>
                  <a:pt x="4909" y="21600"/>
                </a:cubicBezTo>
                <a:cubicBezTo>
                  <a:pt x="7284" y="21600"/>
                  <a:pt x="9265" y="19539"/>
                  <a:pt x="9719" y="16800"/>
                </a:cubicBezTo>
                <a:lnTo>
                  <a:pt x="11881" y="16800"/>
                </a:lnTo>
                <a:cubicBezTo>
                  <a:pt x="12335" y="19539"/>
                  <a:pt x="14316" y="21600"/>
                  <a:pt x="16691" y="21600"/>
                </a:cubicBezTo>
                <a:cubicBezTo>
                  <a:pt x="19402" y="21600"/>
                  <a:pt x="21600" y="18914"/>
                  <a:pt x="21600" y="15600"/>
                </a:cubicBezTo>
                <a:cubicBezTo>
                  <a:pt x="21600" y="14659"/>
                  <a:pt x="21418" y="13772"/>
                  <a:pt x="21102" y="12980"/>
                </a:cubicBezTo>
                <a:moveTo>
                  <a:pt x="16691" y="12000"/>
                </a:moveTo>
                <a:cubicBezTo>
                  <a:pt x="15064" y="12000"/>
                  <a:pt x="13745" y="13612"/>
                  <a:pt x="13745" y="15600"/>
                </a:cubicBezTo>
                <a:cubicBezTo>
                  <a:pt x="13745" y="15932"/>
                  <a:pt x="13965" y="16200"/>
                  <a:pt x="14236" y="16200"/>
                </a:cubicBezTo>
                <a:cubicBezTo>
                  <a:pt x="14508" y="16200"/>
                  <a:pt x="14727" y="15932"/>
                  <a:pt x="14727" y="15600"/>
                </a:cubicBezTo>
                <a:cubicBezTo>
                  <a:pt x="14727" y="14275"/>
                  <a:pt x="15606" y="13200"/>
                  <a:pt x="16691" y="13200"/>
                </a:cubicBezTo>
                <a:cubicBezTo>
                  <a:pt x="16962" y="13200"/>
                  <a:pt x="17182" y="12932"/>
                  <a:pt x="17182" y="12600"/>
                </a:cubicBezTo>
                <a:cubicBezTo>
                  <a:pt x="17182" y="12268"/>
                  <a:pt x="16962" y="12000"/>
                  <a:pt x="16691" y="12000"/>
                </a:cubicBezTo>
                <a:moveTo>
                  <a:pt x="4909" y="12000"/>
                </a:moveTo>
                <a:cubicBezTo>
                  <a:pt x="3282" y="12000"/>
                  <a:pt x="1964" y="13612"/>
                  <a:pt x="1964" y="15600"/>
                </a:cubicBezTo>
                <a:cubicBezTo>
                  <a:pt x="1964" y="15932"/>
                  <a:pt x="2183" y="16200"/>
                  <a:pt x="2455" y="16200"/>
                </a:cubicBezTo>
                <a:cubicBezTo>
                  <a:pt x="2726" y="16200"/>
                  <a:pt x="2945" y="15932"/>
                  <a:pt x="2945" y="15600"/>
                </a:cubicBezTo>
                <a:cubicBezTo>
                  <a:pt x="2945" y="14275"/>
                  <a:pt x="3825" y="13200"/>
                  <a:pt x="4909" y="13200"/>
                </a:cubicBezTo>
                <a:cubicBezTo>
                  <a:pt x="5180" y="13200"/>
                  <a:pt x="5400" y="12932"/>
                  <a:pt x="5400" y="12600"/>
                </a:cubicBezTo>
                <a:cubicBezTo>
                  <a:pt x="5400" y="12268"/>
                  <a:pt x="5180" y="12000"/>
                  <a:pt x="4909" y="12000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592" name="Google Shape;592;p27"/>
          <p:cNvSpPr txBox="1"/>
          <p:nvPr/>
        </p:nvSpPr>
        <p:spPr>
          <a:xfrm>
            <a:off x="962045" y="1697049"/>
            <a:ext cx="455557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entury Gothic"/>
              <a:buNone/>
            </a:pPr>
            <a:r>
              <a:rPr lang="en-US" sz="14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SUBTITLE GOES HERE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3" name="Google Shape;593;p27" descr="A person in a bathtub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2840" b="12839"/>
          <a:stretch/>
        </p:blipFill>
        <p:spPr>
          <a:xfrm>
            <a:off x="0" y="3428999"/>
            <a:ext cx="6715858" cy="2808654"/>
          </a:xfrm>
          <a:custGeom>
            <a:avLst/>
            <a:gdLst/>
            <a:ahLst/>
            <a:cxnLst/>
            <a:rect l="l" t="t" r="r" b="b"/>
            <a:pathLst>
              <a:path w="6715858" h="2808654" extrusionOk="0">
                <a:moveTo>
                  <a:pt x="0" y="0"/>
                </a:moveTo>
                <a:lnTo>
                  <a:pt x="6715858" y="0"/>
                </a:lnTo>
                <a:lnTo>
                  <a:pt x="6715858" y="2808654"/>
                </a:lnTo>
                <a:lnTo>
                  <a:pt x="0" y="280865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</p:pic>
      <p:pic>
        <p:nvPicPr>
          <p:cNvPr id="594" name="Google Shape;594;p27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8"/>
          <p:cNvSpPr/>
          <p:nvPr/>
        </p:nvSpPr>
        <p:spPr>
          <a:xfrm>
            <a:off x="0" y="3730754"/>
            <a:ext cx="12192000" cy="312724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28"/>
          <p:cNvSpPr/>
          <p:nvPr/>
        </p:nvSpPr>
        <p:spPr>
          <a:xfrm>
            <a:off x="3494529" y="2047719"/>
            <a:ext cx="2431979" cy="3639850"/>
          </a:xfrm>
          <a:prstGeom prst="roundRect">
            <a:avLst>
              <a:gd name="adj" fmla="val 16667"/>
            </a:avLst>
          </a:prstGeom>
          <a:solidFill>
            <a:srgbClr val="EBE7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1" name="Google Shape;601;p28"/>
          <p:cNvSpPr/>
          <p:nvPr/>
        </p:nvSpPr>
        <p:spPr>
          <a:xfrm>
            <a:off x="6262113" y="2047719"/>
            <a:ext cx="2431979" cy="3639850"/>
          </a:xfrm>
          <a:prstGeom prst="roundRect">
            <a:avLst>
              <a:gd name="adj" fmla="val 16667"/>
            </a:avLst>
          </a:prstGeom>
          <a:solidFill>
            <a:srgbClr val="EBE7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28"/>
          <p:cNvSpPr/>
          <p:nvPr/>
        </p:nvSpPr>
        <p:spPr>
          <a:xfrm>
            <a:off x="9005313" y="2047719"/>
            <a:ext cx="2431979" cy="3639850"/>
          </a:xfrm>
          <a:prstGeom prst="roundRect">
            <a:avLst>
              <a:gd name="adj" fmla="val 16667"/>
            </a:avLst>
          </a:prstGeom>
          <a:solidFill>
            <a:srgbClr val="EBE7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28"/>
          <p:cNvSpPr/>
          <p:nvPr/>
        </p:nvSpPr>
        <p:spPr>
          <a:xfrm>
            <a:off x="739137" y="2047719"/>
            <a:ext cx="2431979" cy="3639850"/>
          </a:xfrm>
          <a:prstGeom prst="roundRect">
            <a:avLst>
              <a:gd name="adj" fmla="val 16667"/>
            </a:avLst>
          </a:prstGeom>
          <a:solidFill>
            <a:srgbClr val="EBE7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28"/>
          <p:cNvSpPr txBox="1"/>
          <p:nvPr/>
        </p:nvSpPr>
        <p:spPr>
          <a:xfrm>
            <a:off x="3537013" y="800538"/>
            <a:ext cx="51179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5" name="Google Shape;605;p28"/>
          <p:cNvSpPr txBox="1"/>
          <p:nvPr/>
        </p:nvSpPr>
        <p:spPr>
          <a:xfrm>
            <a:off x="913038" y="3906099"/>
            <a:ext cx="2258078" cy="34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6" name="Google Shape;606;p28"/>
          <p:cNvSpPr txBox="1"/>
          <p:nvPr/>
        </p:nvSpPr>
        <p:spPr>
          <a:xfrm>
            <a:off x="913038" y="4275358"/>
            <a:ext cx="2082446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vestibu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porta. Lorem ipsum dolor .</a:t>
            </a:r>
            <a:endParaRPr sz="1800" dirty="0">
              <a:solidFill>
                <a:schemeClr val="accent5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28"/>
          <p:cNvSpPr txBox="1"/>
          <p:nvPr/>
        </p:nvSpPr>
        <p:spPr>
          <a:xfrm>
            <a:off x="3671511" y="3906099"/>
            <a:ext cx="2258078" cy="34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8" name="Google Shape;608;p28"/>
          <p:cNvSpPr txBox="1"/>
          <p:nvPr/>
        </p:nvSpPr>
        <p:spPr>
          <a:xfrm>
            <a:off x="3671511" y="4275358"/>
            <a:ext cx="2082446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vestibu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porta. Lorem ipsum dolor .</a:t>
            </a:r>
            <a:endParaRPr sz="1800" dirty="0">
              <a:solidFill>
                <a:schemeClr val="accent5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28"/>
          <p:cNvSpPr txBox="1"/>
          <p:nvPr/>
        </p:nvSpPr>
        <p:spPr>
          <a:xfrm>
            <a:off x="9190157" y="3896237"/>
            <a:ext cx="2258078" cy="34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0" name="Google Shape;610;p28"/>
          <p:cNvSpPr txBox="1"/>
          <p:nvPr/>
        </p:nvSpPr>
        <p:spPr>
          <a:xfrm>
            <a:off x="9190157" y="4265496"/>
            <a:ext cx="2082446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vestibu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porta. Lorem ipsum dolor .</a:t>
            </a:r>
            <a:endParaRPr sz="1800" dirty="0">
              <a:solidFill>
                <a:schemeClr val="accent5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28"/>
          <p:cNvSpPr txBox="1"/>
          <p:nvPr/>
        </p:nvSpPr>
        <p:spPr>
          <a:xfrm>
            <a:off x="6429984" y="3901168"/>
            <a:ext cx="2258078" cy="344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2" name="Google Shape;612;p28"/>
          <p:cNvSpPr txBox="1"/>
          <p:nvPr/>
        </p:nvSpPr>
        <p:spPr>
          <a:xfrm>
            <a:off x="6429984" y="4270427"/>
            <a:ext cx="2082446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vestibu</a:t>
            </a:r>
            <a:r>
              <a:rPr lang="en-US" sz="1200" u="none" strike="noStrike" cap="none" dirty="0">
                <a:solidFill>
                  <a:schemeClr val="accent5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porta. Lorem ipsum dolor .</a:t>
            </a:r>
            <a:endParaRPr sz="1800" dirty="0">
              <a:solidFill>
                <a:schemeClr val="accent5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28"/>
          <p:cNvSpPr txBox="1"/>
          <p:nvPr/>
        </p:nvSpPr>
        <p:spPr>
          <a:xfrm>
            <a:off x="1279158" y="2707514"/>
            <a:ext cx="5912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Poppins SemiBold"/>
              <a:buNone/>
            </a:pPr>
            <a:r>
              <a:rPr lang="en-US" sz="2000" b="1" dirty="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4" name="Google Shape;614;p28"/>
          <p:cNvSpPr txBox="1"/>
          <p:nvPr/>
        </p:nvSpPr>
        <p:spPr>
          <a:xfrm>
            <a:off x="4124416" y="2707514"/>
            <a:ext cx="5912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Poppins SemiBold"/>
              <a:buNone/>
            </a:pPr>
            <a:r>
              <a:rPr lang="en-US" sz="2000" b="1" dirty="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5" name="Google Shape;615;p28"/>
          <p:cNvSpPr txBox="1"/>
          <p:nvPr/>
        </p:nvSpPr>
        <p:spPr>
          <a:xfrm>
            <a:off x="6882889" y="2707514"/>
            <a:ext cx="5912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Poppins SemiBold"/>
              <a:buNone/>
            </a:pPr>
            <a:r>
              <a:rPr lang="en-US" sz="2000" b="1" dirty="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3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6" name="Google Shape;616;p28"/>
          <p:cNvSpPr txBox="1"/>
          <p:nvPr/>
        </p:nvSpPr>
        <p:spPr>
          <a:xfrm>
            <a:off x="9643062" y="2707514"/>
            <a:ext cx="59128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Poppins SemiBold"/>
              <a:buNone/>
            </a:pPr>
            <a:r>
              <a:rPr lang="en-US" sz="2000" b="1" dirty="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4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7" name="Google Shape;617;p28"/>
          <p:cNvPicPr preferRelativeResize="0"/>
          <p:nvPr/>
        </p:nvPicPr>
        <p:blipFill rotWithShape="1">
          <a:blip r:embed="rId3">
            <a:alphaModFix amt="16000"/>
          </a:blip>
          <a:srcRect/>
          <a:stretch/>
        </p:blipFill>
        <p:spPr>
          <a:xfrm>
            <a:off x="913038" y="2270478"/>
            <a:ext cx="1323528" cy="1323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8"/>
          <p:cNvPicPr preferRelativeResize="0"/>
          <p:nvPr/>
        </p:nvPicPr>
        <p:blipFill rotWithShape="1">
          <a:blip r:embed="rId3">
            <a:alphaModFix amt="16000"/>
          </a:blip>
          <a:srcRect/>
          <a:stretch/>
        </p:blipFill>
        <p:spPr>
          <a:xfrm>
            <a:off x="3758296" y="2270478"/>
            <a:ext cx="1323528" cy="1323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8"/>
          <p:cNvPicPr preferRelativeResize="0"/>
          <p:nvPr/>
        </p:nvPicPr>
        <p:blipFill rotWithShape="1">
          <a:blip r:embed="rId3">
            <a:alphaModFix amt="16000"/>
          </a:blip>
          <a:srcRect/>
          <a:stretch/>
        </p:blipFill>
        <p:spPr>
          <a:xfrm>
            <a:off x="6516769" y="2270478"/>
            <a:ext cx="1323528" cy="1323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8"/>
          <p:cNvPicPr preferRelativeResize="0"/>
          <p:nvPr/>
        </p:nvPicPr>
        <p:blipFill rotWithShape="1">
          <a:blip r:embed="rId3">
            <a:alphaModFix amt="16000"/>
          </a:blip>
          <a:srcRect/>
          <a:stretch/>
        </p:blipFill>
        <p:spPr>
          <a:xfrm>
            <a:off x="9276942" y="2270478"/>
            <a:ext cx="1323528" cy="1323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8" descr="A white circle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739" t="27880" r="34033" b="28857"/>
          <a:stretch/>
        </p:blipFill>
        <p:spPr>
          <a:xfrm>
            <a:off x="11533632" y="6244115"/>
            <a:ext cx="371886" cy="385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9"/>
          <p:cNvSpPr>
            <a:spLocks noGrp="1"/>
          </p:cNvSpPr>
          <p:nvPr>
            <p:ph type="pic" idx="2"/>
          </p:nvPr>
        </p:nvSpPr>
        <p:spPr>
          <a:xfrm>
            <a:off x="6593495" y="4381626"/>
            <a:ext cx="1346418" cy="1346418"/>
          </a:xfrm>
          <a:prstGeom prst="rect">
            <a:avLst/>
          </a:prstGeom>
          <a:solidFill>
            <a:srgbClr val="FBF8F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7" name="Google Shape;627;p29"/>
          <p:cNvSpPr>
            <a:spLocks noGrp="1"/>
          </p:cNvSpPr>
          <p:nvPr>
            <p:ph type="pic" idx="3"/>
          </p:nvPr>
        </p:nvSpPr>
        <p:spPr>
          <a:xfrm>
            <a:off x="6593495" y="2114424"/>
            <a:ext cx="1346418" cy="1346418"/>
          </a:xfrm>
          <a:prstGeom prst="rect">
            <a:avLst/>
          </a:prstGeom>
          <a:solidFill>
            <a:srgbClr val="FBF8F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8" name="Google Shape;628;p29"/>
          <p:cNvSpPr>
            <a:spLocks noGrp="1"/>
          </p:cNvSpPr>
          <p:nvPr>
            <p:ph type="pic" idx="4"/>
          </p:nvPr>
        </p:nvSpPr>
        <p:spPr>
          <a:xfrm>
            <a:off x="1685275" y="2114424"/>
            <a:ext cx="1346418" cy="1346418"/>
          </a:xfrm>
          <a:prstGeom prst="rect">
            <a:avLst/>
          </a:prstGeom>
          <a:solidFill>
            <a:srgbClr val="FBF8F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29" name="Google Shape;629;p29"/>
          <p:cNvSpPr>
            <a:spLocks noGrp="1"/>
          </p:cNvSpPr>
          <p:nvPr>
            <p:ph type="pic" idx="5"/>
          </p:nvPr>
        </p:nvSpPr>
        <p:spPr>
          <a:xfrm>
            <a:off x="1685275" y="4381626"/>
            <a:ext cx="1346418" cy="1346418"/>
          </a:xfrm>
          <a:prstGeom prst="rect">
            <a:avLst/>
          </a:prstGeom>
          <a:solidFill>
            <a:srgbClr val="FBF8F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30" name="Google Shape;630;p29"/>
          <p:cNvSpPr txBox="1"/>
          <p:nvPr/>
        </p:nvSpPr>
        <p:spPr>
          <a:xfrm>
            <a:off x="1055689" y="864546"/>
            <a:ext cx="31054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Our team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1" name="Google Shape;631;p29"/>
          <p:cNvSpPr txBox="1"/>
          <p:nvPr/>
        </p:nvSpPr>
        <p:spPr>
          <a:xfrm>
            <a:off x="3309076" y="2119749"/>
            <a:ext cx="179638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ASHLEY REICHEL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2" name="Google Shape;632;p29"/>
          <p:cNvSpPr txBox="1"/>
          <p:nvPr/>
        </p:nvSpPr>
        <p:spPr>
          <a:xfrm>
            <a:off x="3313309" y="2365970"/>
            <a:ext cx="1231012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</a:pPr>
            <a:r>
              <a:rPr lang="en-US" sz="11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JOB TITLE</a:t>
            </a:r>
            <a:endParaRPr sz="1100" b="1" u="none" strike="noStrike" cap="none" dirty="0">
              <a:solidFill>
                <a:schemeClr val="accent6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3" name="Google Shape;633;p29"/>
          <p:cNvSpPr txBox="1"/>
          <p:nvPr/>
        </p:nvSpPr>
        <p:spPr>
          <a:xfrm>
            <a:off x="3309076" y="2657547"/>
            <a:ext cx="2074681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100"/>
              <a:buFont typeface="Open Sans Light"/>
              <a:buNone/>
            </a:pP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endParaRPr sz="1200" u="none" strike="noStrike" cap="none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29"/>
          <p:cNvSpPr txBox="1"/>
          <p:nvPr/>
        </p:nvSpPr>
        <p:spPr>
          <a:xfrm>
            <a:off x="3309076" y="4381627"/>
            <a:ext cx="179638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HARRY PEARCE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5" name="Google Shape;635;p29"/>
          <p:cNvSpPr txBox="1"/>
          <p:nvPr/>
        </p:nvSpPr>
        <p:spPr>
          <a:xfrm>
            <a:off x="3313309" y="4627848"/>
            <a:ext cx="1231012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</a:pPr>
            <a:r>
              <a:rPr lang="en-US" sz="11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JOB TITLE</a:t>
            </a:r>
            <a:endParaRPr sz="1100" b="1" u="none" strike="noStrike" cap="none" dirty="0">
              <a:solidFill>
                <a:schemeClr val="accent6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6" name="Google Shape;636;p29"/>
          <p:cNvSpPr txBox="1"/>
          <p:nvPr/>
        </p:nvSpPr>
        <p:spPr>
          <a:xfrm>
            <a:off x="3309076" y="4919425"/>
            <a:ext cx="2074681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100"/>
              <a:buFont typeface="Open Sans Light"/>
              <a:buNone/>
            </a:pP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endParaRPr sz="1200" u="none" strike="noStrike" cap="none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29"/>
          <p:cNvSpPr txBox="1"/>
          <p:nvPr/>
        </p:nvSpPr>
        <p:spPr>
          <a:xfrm>
            <a:off x="8241797" y="2119749"/>
            <a:ext cx="179638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BUCK WILSON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8" name="Google Shape;638;p29"/>
          <p:cNvSpPr txBox="1"/>
          <p:nvPr/>
        </p:nvSpPr>
        <p:spPr>
          <a:xfrm>
            <a:off x="8246030" y="2365970"/>
            <a:ext cx="1231012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</a:pPr>
            <a:r>
              <a:rPr lang="en-US" sz="1100" b="1" u="none" strike="noStrike" cap="none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JOB TITLE</a:t>
            </a:r>
            <a:endParaRPr sz="1100" b="1" dirty="0">
              <a:solidFill>
                <a:schemeClr val="accent6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9" name="Google Shape;639;p29"/>
          <p:cNvSpPr txBox="1"/>
          <p:nvPr/>
        </p:nvSpPr>
        <p:spPr>
          <a:xfrm>
            <a:off x="8241797" y="2657547"/>
            <a:ext cx="2074681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100"/>
              <a:buFont typeface="Open Sans Light"/>
              <a:buNone/>
            </a:pP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endParaRPr sz="1200" u="none" strike="noStrike" cap="none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29"/>
          <p:cNvSpPr txBox="1"/>
          <p:nvPr/>
        </p:nvSpPr>
        <p:spPr>
          <a:xfrm>
            <a:off x="8241797" y="4381627"/>
            <a:ext cx="222930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CHARISSE BENNETT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1" name="Google Shape;641;p29"/>
          <p:cNvSpPr txBox="1"/>
          <p:nvPr/>
        </p:nvSpPr>
        <p:spPr>
          <a:xfrm>
            <a:off x="8246029" y="4627848"/>
            <a:ext cx="1491147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</a:pPr>
            <a:r>
              <a:rPr lang="en-US" sz="1100" b="1" u="none" strike="noStrike" cap="none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JOB TITLE</a:t>
            </a:r>
            <a:endParaRPr sz="1100" b="1" dirty="0">
              <a:solidFill>
                <a:schemeClr val="accent6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2" name="Google Shape;642;p29"/>
          <p:cNvSpPr txBox="1"/>
          <p:nvPr/>
        </p:nvSpPr>
        <p:spPr>
          <a:xfrm>
            <a:off x="8241797" y="4919425"/>
            <a:ext cx="2074681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100"/>
              <a:buFont typeface="Open Sans Light"/>
              <a:buNone/>
            </a:pP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endParaRPr sz="1200" u="none" strike="noStrike" cap="none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643" name="Google Shape;643;p29"/>
          <p:cNvGrpSpPr/>
          <p:nvPr/>
        </p:nvGrpSpPr>
        <p:grpSpPr>
          <a:xfrm>
            <a:off x="11041836" y="10699926"/>
            <a:ext cx="548542" cy="142142"/>
            <a:chOff x="600664" y="691814"/>
            <a:chExt cx="548542" cy="142142"/>
          </a:xfrm>
        </p:grpSpPr>
        <p:sp>
          <p:nvSpPr>
            <p:cNvPr id="644" name="Google Shape;644;p29"/>
            <p:cNvSpPr/>
            <p:nvPr/>
          </p:nvSpPr>
          <p:spPr>
            <a:xfrm>
              <a:off x="600664" y="691814"/>
              <a:ext cx="142143" cy="142142"/>
            </a:xfrm>
            <a:prstGeom prst="rect">
              <a:avLst/>
            </a:prstGeom>
            <a:solidFill>
              <a:srgbClr val="BE9F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803863" y="691814"/>
              <a:ext cx="142143" cy="142142"/>
            </a:xfrm>
            <a:prstGeom prst="rect">
              <a:avLst/>
            </a:prstGeom>
            <a:solidFill>
              <a:srgbClr val="BE9F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1007063" y="691814"/>
              <a:ext cx="142143" cy="142142"/>
            </a:xfrm>
            <a:prstGeom prst="rect">
              <a:avLst/>
            </a:prstGeom>
            <a:solidFill>
              <a:srgbClr val="BE9F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647" name="Google Shape;647;p29"/>
          <p:cNvPicPr preferRelativeResize="0"/>
          <p:nvPr/>
        </p:nvPicPr>
        <p:blipFill rotWithShape="1">
          <a:blip r:embed="rId3">
            <a:alphaModFix/>
          </a:blip>
          <a:srcRect l="4169" t="9278" r="72854" b="50000"/>
          <a:stretch/>
        </p:blipFill>
        <p:spPr>
          <a:xfrm>
            <a:off x="6593495" y="4381626"/>
            <a:ext cx="1346418" cy="1346418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648" name="Google Shape;648;p29"/>
          <p:cNvPicPr preferRelativeResize="0"/>
          <p:nvPr/>
        </p:nvPicPr>
        <p:blipFill rotWithShape="1">
          <a:blip r:embed="rId4">
            <a:alphaModFix/>
          </a:blip>
          <a:srcRect l="21127" t="9796" r="43113" b="36635"/>
          <a:stretch/>
        </p:blipFill>
        <p:spPr>
          <a:xfrm>
            <a:off x="6593495" y="2114424"/>
            <a:ext cx="1346418" cy="1346418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649" name="Google Shape;649;p29"/>
          <p:cNvPicPr preferRelativeResize="0"/>
          <p:nvPr/>
        </p:nvPicPr>
        <p:blipFill rotWithShape="1">
          <a:blip r:embed="rId5">
            <a:alphaModFix/>
          </a:blip>
          <a:srcRect l="36462" t="6375" r="5369" b="6375"/>
          <a:stretch/>
        </p:blipFill>
        <p:spPr>
          <a:xfrm>
            <a:off x="1685275" y="2114424"/>
            <a:ext cx="1346418" cy="1346418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650" name="Google Shape;650;p29"/>
          <p:cNvPicPr preferRelativeResize="0"/>
          <p:nvPr/>
        </p:nvPicPr>
        <p:blipFill rotWithShape="1">
          <a:blip r:embed="rId6">
            <a:alphaModFix/>
          </a:blip>
          <a:srcRect l="11818" t="317" r="13231" b="34585"/>
          <a:stretch/>
        </p:blipFill>
        <p:spPr>
          <a:xfrm>
            <a:off x="1685275" y="4381626"/>
            <a:ext cx="1346418" cy="1346418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651" name="Google Shape;651;p29" descr="A purple circle with black background&#10;&#10;Description automatically generated"/>
          <p:cNvPicPr preferRelativeResize="0"/>
          <p:nvPr/>
        </p:nvPicPr>
        <p:blipFill rotWithShape="1">
          <a:blip r:embed="rId7">
            <a:alphaModFix amt="15000"/>
          </a:blip>
          <a:srcRect t="45303" r="33668"/>
          <a:stretch/>
        </p:blipFill>
        <p:spPr>
          <a:xfrm>
            <a:off x="8067896" y="0"/>
            <a:ext cx="4124104" cy="338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"/>
          <p:cNvSpPr/>
          <p:nvPr/>
        </p:nvSpPr>
        <p:spPr>
          <a:xfrm>
            <a:off x="4143800" y="0"/>
            <a:ext cx="8048400" cy="6858000"/>
          </a:xfrm>
          <a:prstGeom prst="rect">
            <a:avLst/>
          </a:prstGeom>
          <a:solidFill>
            <a:srgbClr val="EBE7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3"/>
          <p:cNvSpPr txBox="1"/>
          <p:nvPr/>
        </p:nvSpPr>
        <p:spPr>
          <a:xfrm>
            <a:off x="362649" y="2761609"/>
            <a:ext cx="3497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</a:pPr>
            <a:r>
              <a:rPr lang="en-US" sz="40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Agenda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4" name="Google Shape;194;p3"/>
          <p:cNvSpPr txBox="1"/>
          <p:nvPr/>
        </p:nvSpPr>
        <p:spPr>
          <a:xfrm>
            <a:off x="5610231" y="813750"/>
            <a:ext cx="2232025" cy="520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AutoNum type="arabicPeriod"/>
            </a:pPr>
            <a:r>
              <a:rPr lang="en-US" sz="2000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Agenda</a:t>
            </a:r>
          </a:p>
          <a:p>
            <a:pPr marL="342900" indent="-342900">
              <a:lnSpc>
                <a:spcPct val="200000"/>
              </a:lnSpc>
              <a:buClr>
                <a:schemeClr val="dk1"/>
              </a:buClr>
              <a:buSzPts val="1600"/>
              <a:buFont typeface="Poppins"/>
              <a:buAutoNum type="arabicPeriod"/>
            </a:pPr>
            <a:r>
              <a:rPr lang="en-US" sz="2000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Agenda</a:t>
            </a:r>
          </a:p>
          <a:p>
            <a:pPr marL="342900" indent="-342900">
              <a:lnSpc>
                <a:spcPct val="200000"/>
              </a:lnSpc>
              <a:buClr>
                <a:schemeClr val="dk1"/>
              </a:buClr>
              <a:buSzPts val="1600"/>
              <a:buFont typeface="Poppins"/>
              <a:buAutoNum type="arabicPeriod"/>
            </a:pPr>
            <a:r>
              <a:rPr lang="en-US" sz="2000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Agenda</a:t>
            </a:r>
            <a:endParaRPr lang="en-US" sz="20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  <a:p>
            <a:pPr marL="342900" indent="-342900">
              <a:lnSpc>
                <a:spcPct val="200000"/>
              </a:lnSpc>
              <a:buClr>
                <a:schemeClr val="dk1"/>
              </a:buClr>
              <a:buSzPts val="1600"/>
              <a:buFont typeface="Poppins"/>
              <a:buAutoNum type="arabicPeriod"/>
            </a:pPr>
            <a:r>
              <a:rPr lang="en-US" sz="2000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Agenda</a:t>
            </a:r>
          </a:p>
          <a:p>
            <a:pPr marL="342900" indent="-342900">
              <a:lnSpc>
                <a:spcPct val="200000"/>
              </a:lnSpc>
              <a:buClr>
                <a:schemeClr val="dk1"/>
              </a:buClr>
              <a:buSzPts val="1600"/>
              <a:buFont typeface="Poppins"/>
              <a:buAutoNum type="arabicPeriod"/>
            </a:pPr>
            <a:r>
              <a:rPr lang="en-US" sz="2000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Agenda</a:t>
            </a:r>
            <a:endParaRPr lang="en-US" sz="20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  <a:p>
            <a:pPr marL="342900" indent="-342900">
              <a:lnSpc>
                <a:spcPct val="200000"/>
              </a:lnSpc>
              <a:buClr>
                <a:schemeClr val="dk1"/>
              </a:buClr>
              <a:buSzPts val="1600"/>
              <a:buFont typeface="Poppins"/>
              <a:buAutoNum type="arabicPeriod"/>
            </a:pPr>
            <a:r>
              <a:rPr lang="en-US" sz="2000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Agenda</a:t>
            </a:r>
          </a:p>
          <a:p>
            <a:pPr marL="342900" indent="-342900">
              <a:lnSpc>
                <a:spcPct val="200000"/>
              </a:lnSpc>
              <a:buClr>
                <a:schemeClr val="dk1"/>
              </a:buClr>
              <a:buSzPts val="1600"/>
              <a:buFont typeface="Poppins"/>
              <a:buAutoNum type="arabicPeriod"/>
            </a:pPr>
            <a:r>
              <a:rPr lang="en-US" sz="2000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Agenda</a:t>
            </a:r>
            <a:endParaRPr lang="en-US" sz="20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  <a:p>
            <a:pPr marL="342900" indent="-342900">
              <a:lnSpc>
                <a:spcPct val="200000"/>
              </a:lnSpc>
              <a:buClr>
                <a:schemeClr val="dk1"/>
              </a:buClr>
              <a:buSzPts val="1600"/>
              <a:buFont typeface="Poppins"/>
              <a:buAutoNum type="arabicPeriod"/>
            </a:pPr>
            <a:r>
              <a:rPr lang="en-US" sz="2000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Agenda</a:t>
            </a:r>
            <a:endParaRPr lang="en-US" sz="20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AutoNum type="arabicPeriod"/>
            </a:pP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0" name="Google Shape;210;p3" descr="A logo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0"/>
          <p:cNvSpPr/>
          <p:nvPr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rgbClr val="EBE7F0">
              <a:alpha val="454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57" name="Google Shape;657;p30"/>
          <p:cNvGraphicFramePr/>
          <p:nvPr/>
        </p:nvGraphicFramePr>
        <p:xfrm>
          <a:off x="6642130" y="946625"/>
          <a:ext cx="4849812" cy="4916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58" name="Google Shape;658;p30"/>
          <p:cNvSpPr txBox="1"/>
          <p:nvPr/>
        </p:nvSpPr>
        <p:spPr>
          <a:xfrm>
            <a:off x="984528" y="2953918"/>
            <a:ext cx="4142001" cy="345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3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3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3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3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30"/>
          <p:cNvSpPr txBox="1"/>
          <p:nvPr/>
        </p:nvSpPr>
        <p:spPr>
          <a:xfrm>
            <a:off x="1055688" y="946625"/>
            <a:ext cx="33298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0" name="Google Shape;660;p30"/>
          <p:cNvSpPr txBox="1"/>
          <p:nvPr/>
        </p:nvSpPr>
        <p:spPr>
          <a:xfrm>
            <a:off x="984528" y="2484798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1" name="Google Shape;661;p30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3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BE7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67" name="Google Shape;667;p31"/>
          <p:cNvGraphicFramePr/>
          <p:nvPr/>
        </p:nvGraphicFramePr>
        <p:xfrm>
          <a:off x="5083563" y="1298317"/>
          <a:ext cx="5967625" cy="4372650"/>
        </p:xfrm>
        <a:graphic>
          <a:graphicData uri="http://schemas.openxmlformats.org/drawingml/2006/table">
            <a:tbl>
              <a:tblPr>
                <a:noFill/>
                <a:tableStyleId>{D74784A2-021D-4817-823E-9E10CDA6DD6C}</a:tableStyleId>
              </a:tblPr>
              <a:tblGrid>
                <a:gridCol w="1193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3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3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3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8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8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8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8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sz="1700" u="none" strike="noStrike" cap="none" dirty="0">
                        <a:latin typeface="Sofia Pro" panose="00000500000000000000" pitchFamily="50" charset="0"/>
                      </a:endParaRPr>
                    </a:p>
                  </a:txBody>
                  <a:tcPr marL="87325" marR="87325" marT="43675" marB="43675"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68" name="Google Shape;668;p31"/>
          <p:cNvSpPr txBox="1"/>
          <p:nvPr/>
        </p:nvSpPr>
        <p:spPr>
          <a:xfrm>
            <a:off x="960230" y="3620850"/>
            <a:ext cx="332984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Donec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31"/>
          <p:cNvSpPr txBox="1"/>
          <p:nvPr/>
        </p:nvSpPr>
        <p:spPr>
          <a:xfrm>
            <a:off x="1055688" y="1298317"/>
            <a:ext cx="33298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0" name="Google Shape;670;p31"/>
          <p:cNvSpPr txBox="1"/>
          <p:nvPr/>
        </p:nvSpPr>
        <p:spPr>
          <a:xfrm>
            <a:off x="984528" y="3274825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71" name="Google Shape;671;p31" descr="A logo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32"/>
          <p:cNvPicPr preferRelativeResize="0"/>
          <p:nvPr/>
        </p:nvPicPr>
        <p:blipFill rotWithShape="1">
          <a:blip r:embed="rId3">
            <a:alphaModFix/>
          </a:blip>
          <a:srcRect l="4993" t="7348" b="12340"/>
          <a:stretch/>
        </p:blipFill>
        <p:spPr>
          <a:xfrm>
            <a:off x="6095999" y="0"/>
            <a:ext cx="6096000" cy="342899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677" name="Google Shape;677;p32"/>
          <p:cNvSpPr/>
          <p:nvPr/>
        </p:nvSpPr>
        <p:spPr>
          <a:xfrm>
            <a:off x="6096001" y="3428994"/>
            <a:ext cx="6096000" cy="3429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32"/>
          <p:cNvSpPr txBox="1"/>
          <p:nvPr/>
        </p:nvSpPr>
        <p:spPr>
          <a:xfrm>
            <a:off x="1319827" y="1038184"/>
            <a:ext cx="344627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Headline statistics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9" name="Google Shape;679;p32"/>
          <p:cNvSpPr/>
          <p:nvPr/>
        </p:nvSpPr>
        <p:spPr>
          <a:xfrm>
            <a:off x="7234086" y="2207476"/>
            <a:ext cx="3757344" cy="3802306"/>
          </a:xfrm>
          <a:prstGeom prst="rect">
            <a:avLst/>
          </a:prstGeom>
          <a:solidFill>
            <a:srgbClr val="FFF3EE">
              <a:alpha val="9019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32"/>
          <p:cNvSpPr txBox="1"/>
          <p:nvPr/>
        </p:nvSpPr>
        <p:spPr>
          <a:xfrm>
            <a:off x="7679131" y="3230954"/>
            <a:ext cx="3052740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Open Sans Light"/>
              <a:buNone/>
            </a:pP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porta. Duis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varius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venenatis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ligula et,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suscipit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massa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onec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mollis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fermentum mi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nec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Lorem ipsum dolor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32"/>
          <p:cNvSpPr txBox="1"/>
          <p:nvPr/>
        </p:nvSpPr>
        <p:spPr>
          <a:xfrm>
            <a:off x="7679131" y="2829228"/>
            <a:ext cx="191641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SemiBold"/>
              <a:buNone/>
            </a:pPr>
            <a:r>
              <a:rPr lang="en-US" sz="18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Analysis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82" name="Google Shape;682;p32"/>
          <p:cNvGrpSpPr/>
          <p:nvPr/>
        </p:nvGrpSpPr>
        <p:grpSpPr>
          <a:xfrm>
            <a:off x="7765174" y="5051823"/>
            <a:ext cx="1831300" cy="425672"/>
            <a:chOff x="4395788" y="2198688"/>
            <a:chExt cx="3196303" cy="742951"/>
          </a:xfrm>
        </p:grpSpPr>
        <p:sp>
          <p:nvSpPr>
            <p:cNvPr id="683" name="Google Shape;683;p32"/>
            <p:cNvSpPr/>
            <p:nvPr/>
          </p:nvSpPr>
          <p:spPr>
            <a:xfrm>
              <a:off x="4511675" y="2198688"/>
              <a:ext cx="109538" cy="1127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Open Sans"/>
                <a:buNone/>
              </a:pPr>
              <a:endParaRPr sz="1800" u="none" strike="noStrike" cap="none" dirty="0">
                <a:solidFill>
                  <a:srgbClr val="ACACAC"/>
                </a:solidFill>
                <a:latin typeface="Sofia Pro" panose="00000500000000000000" pitchFamily="50" charset="0"/>
                <a:sym typeface="Arial"/>
              </a:endParaRPr>
            </a:p>
          </p:txBody>
        </p:sp>
        <p:sp>
          <p:nvSpPr>
            <p:cNvPr id="684" name="Google Shape;684;p32"/>
            <p:cNvSpPr/>
            <p:nvPr/>
          </p:nvSpPr>
          <p:spPr>
            <a:xfrm>
              <a:off x="4395788" y="2333626"/>
              <a:ext cx="344488" cy="608013"/>
            </a:xfrm>
            <a:custGeom>
              <a:avLst/>
              <a:gdLst/>
              <a:ahLst/>
              <a:cxnLst/>
              <a:rect l="l" t="t" r="r" b="b"/>
              <a:pathLst>
                <a:path w="92" h="162" extrusionOk="0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Open Sans"/>
                <a:buNone/>
              </a:pPr>
              <a:endParaRPr sz="1800" u="none" strike="noStrike" cap="none" dirty="0">
                <a:solidFill>
                  <a:srgbClr val="ACACAC"/>
                </a:solidFill>
                <a:latin typeface="Sofia Pro" panose="00000500000000000000" pitchFamily="50" charset="0"/>
                <a:sym typeface="Arial"/>
              </a:endParaRPr>
            </a:p>
          </p:txBody>
        </p:sp>
        <p:sp>
          <p:nvSpPr>
            <p:cNvPr id="685" name="Google Shape;685;p32"/>
            <p:cNvSpPr/>
            <p:nvPr/>
          </p:nvSpPr>
          <p:spPr>
            <a:xfrm>
              <a:off x="7363491" y="2198688"/>
              <a:ext cx="109538" cy="11271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Open Sans"/>
                <a:buNone/>
              </a:pPr>
              <a:endParaRPr sz="1800" u="none" strike="noStrike" cap="none" dirty="0">
                <a:solidFill>
                  <a:srgbClr val="ACACAC"/>
                </a:solidFill>
                <a:latin typeface="Sofia Pro" panose="00000500000000000000" pitchFamily="50" charset="0"/>
                <a:sym typeface="Arial"/>
              </a:endParaRPr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7247603" y="2333625"/>
              <a:ext cx="344488" cy="608014"/>
            </a:xfrm>
            <a:custGeom>
              <a:avLst/>
              <a:gdLst/>
              <a:ahLst/>
              <a:cxnLst/>
              <a:rect l="l" t="t" r="r" b="b"/>
              <a:pathLst>
                <a:path w="92" h="162" extrusionOk="0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Open Sans"/>
                <a:buNone/>
              </a:pPr>
              <a:endParaRPr sz="1800" u="none" strike="noStrike" cap="none" dirty="0">
                <a:solidFill>
                  <a:srgbClr val="ACACAC"/>
                </a:solidFill>
                <a:latin typeface="Sofia Pro" panose="00000500000000000000" pitchFamily="50" charset="0"/>
                <a:sym typeface="Arial"/>
              </a:endParaRPr>
            </a:p>
          </p:txBody>
        </p:sp>
      </p:grpSp>
      <p:sp>
        <p:nvSpPr>
          <p:cNvPr id="687" name="Google Shape;687;p32"/>
          <p:cNvSpPr txBox="1"/>
          <p:nvPr/>
        </p:nvSpPr>
        <p:spPr>
          <a:xfrm>
            <a:off x="7991584" y="4981878"/>
            <a:ext cx="1287699" cy="319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55%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8" name="Google Shape;688;p32"/>
          <p:cNvSpPr txBox="1"/>
          <p:nvPr/>
        </p:nvSpPr>
        <p:spPr>
          <a:xfrm>
            <a:off x="7997314" y="5285902"/>
            <a:ext cx="1158459" cy="264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100"/>
              <a:buFont typeface="Open Sans Light"/>
              <a:buNone/>
            </a:pPr>
            <a:r>
              <a:rPr lang="en-US" sz="11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Statistic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32"/>
          <p:cNvSpPr txBox="1"/>
          <p:nvPr/>
        </p:nvSpPr>
        <p:spPr>
          <a:xfrm>
            <a:off x="9585096" y="4981873"/>
            <a:ext cx="1287700" cy="31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45%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0" name="Google Shape;690;p32"/>
          <p:cNvSpPr txBox="1"/>
          <p:nvPr/>
        </p:nvSpPr>
        <p:spPr>
          <a:xfrm>
            <a:off x="9584741" y="5285880"/>
            <a:ext cx="1158460" cy="244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100"/>
              <a:buFont typeface="Open Sans Light"/>
              <a:buNone/>
            </a:pPr>
            <a:r>
              <a:rPr lang="en-US" sz="11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Statistic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691" name="Google Shape;691;p32"/>
          <p:cNvGrpSpPr/>
          <p:nvPr/>
        </p:nvGrpSpPr>
        <p:grpSpPr>
          <a:xfrm>
            <a:off x="820009" y="2675455"/>
            <a:ext cx="4878871" cy="3552606"/>
            <a:chOff x="3456452" y="1837426"/>
            <a:chExt cx="4878871" cy="3552606"/>
          </a:xfrm>
        </p:grpSpPr>
        <p:cxnSp>
          <p:nvCxnSpPr>
            <p:cNvPr id="692" name="Google Shape;692;p32"/>
            <p:cNvCxnSpPr/>
            <p:nvPr/>
          </p:nvCxnSpPr>
          <p:spPr>
            <a:xfrm>
              <a:off x="4037162" y="1837426"/>
              <a:ext cx="0" cy="3045125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93" name="Google Shape;693;p32"/>
            <p:cNvCxnSpPr/>
            <p:nvPr/>
          </p:nvCxnSpPr>
          <p:spPr>
            <a:xfrm>
              <a:off x="4718169" y="1837426"/>
              <a:ext cx="0" cy="3045125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94" name="Google Shape;694;p32"/>
            <p:cNvCxnSpPr/>
            <p:nvPr/>
          </p:nvCxnSpPr>
          <p:spPr>
            <a:xfrm>
              <a:off x="5399177" y="1837426"/>
              <a:ext cx="0" cy="3045125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95" name="Google Shape;695;p32"/>
            <p:cNvCxnSpPr/>
            <p:nvPr/>
          </p:nvCxnSpPr>
          <p:spPr>
            <a:xfrm>
              <a:off x="6080184" y="1837426"/>
              <a:ext cx="0" cy="3045125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96" name="Google Shape;696;p32"/>
            <p:cNvCxnSpPr/>
            <p:nvPr/>
          </p:nvCxnSpPr>
          <p:spPr>
            <a:xfrm>
              <a:off x="6761192" y="1837426"/>
              <a:ext cx="0" cy="3045125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97" name="Google Shape;697;p32"/>
            <p:cNvCxnSpPr/>
            <p:nvPr/>
          </p:nvCxnSpPr>
          <p:spPr>
            <a:xfrm>
              <a:off x="7442200" y="1837426"/>
              <a:ext cx="0" cy="3045125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98" name="Google Shape;698;p32"/>
            <p:cNvCxnSpPr/>
            <p:nvPr/>
          </p:nvCxnSpPr>
          <p:spPr>
            <a:xfrm>
              <a:off x="8123207" y="1837426"/>
              <a:ext cx="0" cy="3045125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99" name="Google Shape;699;p32"/>
            <p:cNvSpPr/>
            <p:nvPr/>
          </p:nvSpPr>
          <p:spPr>
            <a:xfrm>
              <a:off x="4037162" y="2085975"/>
              <a:ext cx="541982" cy="276226"/>
            </a:xfrm>
            <a:prstGeom prst="rect">
              <a:avLst/>
            </a:prstGeom>
            <a:solidFill>
              <a:srgbClr val="EBE7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endParaRPr sz="1800">
                <a:solidFill>
                  <a:srgbClr val="CFA6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0" name="Google Shape;700;p32"/>
            <p:cNvSpPr/>
            <p:nvPr/>
          </p:nvSpPr>
          <p:spPr>
            <a:xfrm>
              <a:off x="4579143" y="2085975"/>
              <a:ext cx="561967" cy="276226"/>
            </a:xfrm>
            <a:prstGeom prst="rect">
              <a:avLst/>
            </a:prstGeom>
            <a:solidFill>
              <a:srgbClr val="C5BA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endParaRPr sz="1800">
                <a:solidFill>
                  <a:srgbClr val="CFA6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1" name="Google Shape;701;p32"/>
            <p:cNvSpPr/>
            <p:nvPr/>
          </p:nvSpPr>
          <p:spPr>
            <a:xfrm>
              <a:off x="5141110" y="2085975"/>
              <a:ext cx="631039" cy="27622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endParaRPr sz="1800">
                <a:solidFill>
                  <a:srgbClr val="CFA6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2" name="Google Shape;702;p32"/>
            <p:cNvSpPr/>
            <p:nvPr/>
          </p:nvSpPr>
          <p:spPr>
            <a:xfrm>
              <a:off x="4037161" y="2841625"/>
              <a:ext cx="645961" cy="276226"/>
            </a:xfrm>
            <a:prstGeom prst="rect">
              <a:avLst/>
            </a:prstGeom>
            <a:solidFill>
              <a:srgbClr val="EBE7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endParaRPr sz="1800">
                <a:solidFill>
                  <a:srgbClr val="CFA6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3" name="Google Shape;703;p32"/>
            <p:cNvSpPr/>
            <p:nvPr/>
          </p:nvSpPr>
          <p:spPr>
            <a:xfrm>
              <a:off x="4683192" y="2841625"/>
              <a:ext cx="888932" cy="276226"/>
            </a:xfrm>
            <a:prstGeom prst="rect">
              <a:avLst/>
            </a:prstGeom>
            <a:solidFill>
              <a:srgbClr val="C5BA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endParaRPr sz="1800">
                <a:solidFill>
                  <a:srgbClr val="CFA6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4" name="Google Shape;704;p32"/>
            <p:cNvSpPr/>
            <p:nvPr/>
          </p:nvSpPr>
          <p:spPr>
            <a:xfrm>
              <a:off x="5572124" y="2841625"/>
              <a:ext cx="758823" cy="27622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endParaRPr sz="1800">
                <a:solidFill>
                  <a:srgbClr val="CFA6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5" name="Google Shape;705;p32"/>
            <p:cNvSpPr/>
            <p:nvPr/>
          </p:nvSpPr>
          <p:spPr>
            <a:xfrm>
              <a:off x="4037161" y="3602037"/>
              <a:ext cx="1138089" cy="276226"/>
            </a:xfrm>
            <a:prstGeom prst="rect">
              <a:avLst/>
            </a:prstGeom>
            <a:solidFill>
              <a:srgbClr val="EBE7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endParaRPr sz="1800">
                <a:solidFill>
                  <a:srgbClr val="CFA6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6" name="Google Shape;706;p32"/>
            <p:cNvSpPr/>
            <p:nvPr/>
          </p:nvSpPr>
          <p:spPr>
            <a:xfrm>
              <a:off x="5175249" y="3602037"/>
              <a:ext cx="1489075" cy="276226"/>
            </a:xfrm>
            <a:prstGeom prst="rect">
              <a:avLst/>
            </a:prstGeom>
            <a:solidFill>
              <a:srgbClr val="C5BA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endParaRPr sz="1800">
                <a:solidFill>
                  <a:srgbClr val="CFA6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7" name="Google Shape;707;p32"/>
            <p:cNvSpPr/>
            <p:nvPr/>
          </p:nvSpPr>
          <p:spPr>
            <a:xfrm>
              <a:off x="6664324" y="3602037"/>
              <a:ext cx="1187451" cy="27622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endParaRPr sz="1800">
                <a:solidFill>
                  <a:srgbClr val="CFA6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8" name="Google Shape;708;p32"/>
            <p:cNvSpPr/>
            <p:nvPr/>
          </p:nvSpPr>
          <p:spPr>
            <a:xfrm>
              <a:off x="4037161" y="4357687"/>
              <a:ext cx="1138089" cy="276226"/>
            </a:xfrm>
            <a:prstGeom prst="rect">
              <a:avLst/>
            </a:prstGeom>
            <a:solidFill>
              <a:srgbClr val="EBE7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endParaRPr sz="1800">
                <a:solidFill>
                  <a:srgbClr val="CFA6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9" name="Google Shape;709;p32"/>
            <p:cNvSpPr/>
            <p:nvPr/>
          </p:nvSpPr>
          <p:spPr>
            <a:xfrm>
              <a:off x="5175249" y="4357687"/>
              <a:ext cx="1384301" cy="276226"/>
            </a:xfrm>
            <a:prstGeom prst="rect">
              <a:avLst/>
            </a:prstGeom>
            <a:solidFill>
              <a:srgbClr val="C5BA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endParaRPr sz="1800">
                <a:solidFill>
                  <a:srgbClr val="CFA6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0" name="Google Shape;710;p32"/>
            <p:cNvSpPr/>
            <p:nvPr/>
          </p:nvSpPr>
          <p:spPr>
            <a:xfrm>
              <a:off x="6559550" y="4357687"/>
              <a:ext cx="1066800" cy="276226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endParaRPr sz="1800">
                <a:solidFill>
                  <a:srgbClr val="CFA687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1" name="Google Shape;711;p32"/>
            <p:cNvSpPr txBox="1"/>
            <p:nvPr/>
          </p:nvSpPr>
          <p:spPr>
            <a:xfrm>
              <a:off x="3456452" y="2076137"/>
              <a:ext cx="5909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400"/>
                <a:buFont typeface="Calibri"/>
                <a:buNone/>
              </a:pPr>
              <a:r>
                <a:rPr lang="en-US" sz="1400" dirty="0">
                  <a:solidFill>
                    <a:schemeClr val="accent5"/>
                  </a:solidFill>
                  <a:latin typeface="Sofia Pro" panose="00000500000000000000" pitchFamily="50" charset="0"/>
                  <a:ea typeface="Calibri"/>
                  <a:cs typeface="Calibri"/>
                  <a:sym typeface="Calibri"/>
                </a:rPr>
                <a:t>2016</a:t>
              </a:r>
              <a:endParaRPr sz="1800" dirty="0">
                <a:solidFill>
                  <a:schemeClr val="dk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32"/>
            <p:cNvSpPr txBox="1"/>
            <p:nvPr/>
          </p:nvSpPr>
          <p:spPr>
            <a:xfrm>
              <a:off x="3456452" y="2829244"/>
              <a:ext cx="5909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400"/>
                <a:buFont typeface="Calibri"/>
                <a:buNone/>
              </a:pPr>
              <a:r>
                <a:rPr lang="en-US" sz="1400" dirty="0">
                  <a:solidFill>
                    <a:schemeClr val="accent5"/>
                  </a:solidFill>
                  <a:latin typeface="Sofia Pro" panose="00000500000000000000" pitchFamily="50" charset="0"/>
                  <a:ea typeface="Calibri"/>
                  <a:cs typeface="Calibri"/>
                  <a:sym typeface="Calibri"/>
                </a:rPr>
                <a:t>2017</a:t>
              </a:r>
              <a:endParaRPr sz="1800" dirty="0">
                <a:solidFill>
                  <a:schemeClr val="dk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32"/>
            <p:cNvSpPr txBox="1"/>
            <p:nvPr/>
          </p:nvSpPr>
          <p:spPr>
            <a:xfrm>
              <a:off x="3456452" y="3590669"/>
              <a:ext cx="5909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400"/>
                <a:buFont typeface="Calibri"/>
                <a:buNone/>
              </a:pPr>
              <a:r>
                <a:rPr lang="en-US" sz="1400" dirty="0">
                  <a:solidFill>
                    <a:schemeClr val="accent5"/>
                  </a:solidFill>
                  <a:latin typeface="Sofia Pro" panose="00000500000000000000" pitchFamily="50" charset="0"/>
                  <a:ea typeface="Calibri"/>
                  <a:cs typeface="Calibri"/>
                  <a:sym typeface="Calibri"/>
                </a:rPr>
                <a:t>2018</a:t>
              </a:r>
              <a:endParaRPr sz="1800" dirty="0">
                <a:solidFill>
                  <a:schemeClr val="dk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32"/>
            <p:cNvSpPr txBox="1"/>
            <p:nvPr/>
          </p:nvSpPr>
          <p:spPr>
            <a:xfrm>
              <a:off x="3456452" y="4338758"/>
              <a:ext cx="5909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400"/>
                <a:buFont typeface="Calibri"/>
                <a:buNone/>
              </a:pPr>
              <a:r>
                <a:rPr lang="en-US" sz="1400" dirty="0">
                  <a:solidFill>
                    <a:schemeClr val="accent5"/>
                  </a:solidFill>
                  <a:latin typeface="Sofia Pro" panose="00000500000000000000" pitchFamily="50" charset="0"/>
                  <a:ea typeface="Calibri"/>
                  <a:cs typeface="Calibri"/>
                  <a:sym typeface="Calibri"/>
                </a:rPr>
                <a:t>2019</a:t>
              </a:r>
              <a:endParaRPr sz="1800" dirty="0">
                <a:solidFill>
                  <a:schemeClr val="dk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32"/>
            <p:cNvSpPr txBox="1"/>
            <p:nvPr/>
          </p:nvSpPr>
          <p:spPr>
            <a:xfrm>
              <a:off x="3899217" y="4928408"/>
              <a:ext cx="3217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200"/>
                <a:buFont typeface="Calibri"/>
                <a:buNone/>
              </a:pPr>
              <a:r>
                <a:rPr lang="en-US" sz="1200" dirty="0">
                  <a:solidFill>
                    <a:schemeClr val="accent5"/>
                  </a:solidFill>
                  <a:latin typeface="Sofia Pro" panose="00000500000000000000" pitchFamily="50" charset="0"/>
                  <a:ea typeface="Calibri"/>
                  <a:cs typeface="Calibri"/>
                  <a:sym typeface="Calibri"/>
                </a:rPr>
                <a:t>0</a:t>
              </a:r>
              <a:endParaRPr sz="1800" dirty="0">
                <a:solidFill>
                  <a:schemeClr val="dk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32"/>
            <p:cNvSpPr txBox="1"/>
            <p:nvPr/>
          </p:nvSpPr>
          <p:spPr>
            <a:xfrm>
              <a:off x="4556119" y="4928408"/>
              <a:ext cx="42690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200"/>
                <a:buFont typeface="Calibri"/>
                <a:buNone/>
              </a:pPr>
              <a:r>
                <a:rPr lang="en-US" sz="1200" dirty="0">
                  <a:solidFill>
                    <a:schemeClr val="accent5"/>
                  </a:solidFill>
                  <a:latin typeface="Sofia Pro" panose="00000500000000000000" pitchFamily="50" charset="0"/>
                  <a:ea typeface="Calibri"/>
                  <a:cs typeface="Calibri"/>
                  <a:sym typeface="Calibri"/>
                </a:rPr>
                <a:t>50</a:t>
              </a:r>
              <a:endParaRPr sz="1800" dirty="0">
                <a:solidFill>
                  <a:schemeClr val="dk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32"/>
            <p:cNvSpPr txBox="1"/>
            <p:nvPr/>
          </p:nvSpPr>
          <p:spPr>
            <a:xfrm>
              <a:off x="5185723" y="4928408"/>
              <a:ext cx="42690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200"/>
                <a:buFont typeface="Calibri"/>
                <a:buNone/>
              </a:pPr>
              <a:r>
                <a:rPr lang="en-US" sz="1200" dirty="0">
                  <a:solidFill>
                    <a:schemeClr val="accent5"/>
                  </a:solidFill>
                  <a:latin typeface="Sofia Pro" panose="00000500000000000000" pitchFamily="50" charset="0"/>
                  <a:ea typeface="Calibri"/>
                  <a:cs typeface="Calibri"/>
                  <a:sym typeface="Calibri"/>
                </a:rPr>
                <a:t>100</a:t>
              </a:r>
              <a:endParaRPr sz="1800" dirty="0">
                <a:solidFill>
                  <a:schemeClr val="dk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32"/>
            <p:cNvSpPr txBox="1"/>
            <p:nvPr/>
          </p:nvSpPr>
          <p:spPr>
            <a:xfrm>
              <a:off x="5867399" y="4928408"/>
              <a:ext cx="426907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200"/>
                <a:buFont typeface="Calibri"/>
                <a:buNone/>
              </a:pPr>
              <a:r>
                <a:rPr lang="en-US" sz="1200" dirty="0">
                  <a:solidFill>
                    <a:schemeClr val="accent5"/>
                  </a:solidFill>
                  <a:latin typeface="Sofia Pro" panose="00000500000000000000" pitchFamily="50" charset="0"/>
                  <a:ea typeface="Calibri"/>
                  <a:cs typeface="Calibri"/>
                  <a:sym typeface="Calibri"/>
                </a:rPr>
                <a:t>150</a:t>
              </a:r>
              <a:endParaRPr sz="1800" dirty="0">
                <a:solidFill>
                  <a:schemeClr val="dk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32"/>
            <p:cNvSpPr txBox="1"/>
            <p:nvPr/>
          </p:nvSpPr>
          <p:spPr>
            <a:xfrm>
              <a:off x="6547738" y="4928408"/>
              <a:ext cx="42690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200"/>
                <a:buFont typeface="Calibri"/>
                <a:buNone/>
              </a:pPr>
              <a:r>
                <a:rPr lang="en-US" sz="1200" dirty="0">
                  <a:solidFill>
                    <a:schemeClr val="accent5"/>
                  </a:solidFill>
                  <a:latin typeface="Sofia Pro" panose="00000500000000000000" pitchFamily="50" charset="0"/>
                  <a:ea typeface="Calibri"/>
                  <a:cs typeface="Calibri"/>
                  <a:sym typeface="Calibri"/>
                </a:rPr>
                <a:t>200</a:t>
              </a:r>
              <a:endParaRPr sz="1800" dirty="0">
                <a:solidFill>
                  <a:schemeClr val="dk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32"/>
            <p:cNvSpPr txBox="1"/>
            <p:nvPr/>
          </p:nvSpPr>
          <p:spPr>
            <a:xfrm>
              <a:off x="7228077" y="4928408"/>
              <a:ext cx="42690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200"/>
                <a:buFont typeface="Calibri"/>
                <a:buNone/>
              </a:pPr>
              <a:r>
                <a:rPr lang="en-US" sz="1200" dirty="0">
                  <a:solidFill>
                    <a:schemeClr val="accent5"/>
                  </a:solidFill>
                  <a:latin typeface="Sofia Pro" panose="00000500000000000000" pitchFamily="50" charset="0"/>
                  <a:ea typeface="Calibri"/>
                  <a:cs typeface="Calibri"/>
                  <a:sym typeface="Calibri"/>
                </a:rPr>
                <a:t>250</a:t>
              </a:r>
              <a:endParaRPr sz="1800" dirty="0">
                <a:solidFill>
                  <a:schemeClr val="dk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32"/>
            <p:cNvSpPr txBox="1"/>
            <p:nvPr/>
          </p:nvSpPr>
          <p:spPr>
            <a:xfrm>
              <a:off x="7908416" y="4928408"/>
              <a:ext cx="426907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200"/>
                <a:buFont typeface="Calibri"/>
                <a:buNone/>
              </a:pPr>
              <a:r>
                <a:rPr lang="en-US" sz="1200" dirty="0">
                  <a:solidFill>
                    <a:schemeClr val="accent5"/>
                  </a:solidFill>
                  <a:latin typeface="Sofia Pro" panose="00000500000000000000" pitchFamily="50" charset="0"/>
                  <a:ea typeface="Calibri"/>
                  <a:cs typeface="Calibri"/>
                  <a:sym typeface="Calibri"/>
                </a:rPr>
                <a:t>300</a:t>
              </a:r>
              <a:endParaRPr sz="1800" dirty="0">
                <a:solidFill>
                  <a:schemeClr val="dk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22" name="Google Shape;722;p32" descr="A white circle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739" t="27880" r="34033" b="28857"/>
          <a:stretch/>
        </p:blipFill>
        <p:spPr>
          <a:xfrm>
            <a:off x="11533632" y="6244115"/>
            <a:ext cx="371886" cy="385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33"/>
          <p:cNvPicPr preferRelativeResize="0"/>
          <p:nvPr/>
        </p:nvPicPr>
        <p:blipFill rotWithShape="1">
          <a:blip r:embed="rId3">
            <a:alphaModFix/>
          </a:blip>
          <a:srcRect l="7539" t="5011" r="5540" b="23019"/>
          <a:stretch/>
        </p:blipFill>
        <p:spPr>
          <a:xfrm>
            <a:off x="6582562" y="-62032"/>
            <a:ext cx="5609438" cy="2735711"/>
          </a:xfrm>
          <a:custGeom>
            <a:avLst/>
            <a:gdLst/>
            <a:ahLst/>
            <a:cxnLst/>
            <a:rect l="l" t="t" r="r" b="b"/>
            <a:pathLst>
              <a:path w="6715858" h="2808654" extrusionOk="0">
                <a:moveTo>
                  <a:pt x="0" y="0"/>
                </a:moveTo>
                <a:lnTo>
                  <a:pt x="6715858" y="0"/>
                </a:lnTo>
                <a:lnTo>
                  <a:pt x="6715858" y="2808654"/>
                </a:lnTo>
                <a:lnTo>
                  <a:pt x="0" y="2808654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</p:pic>
      <p:sp>
        <p:nvSpPr>
          <p:cNvPr id="728" name="Google Shape;728;p33"/>
          <p:cNvSpPr/>
          <p:nvPr/>
        </p:nvSpPr>
        <p:spPr>
          <a:xfrm>
            <a:off x="1211910" y="2310204"/>
            <a:ext cx="2289551" cy="2289550"/>
          </a:xfrm>
          <a:prstGeom prst="ellipse">
            <a:avLst/>
          </a:prstGeom>
          <a:solidFill>
            <a:srgbClr val="D2E2C2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 SemiBold"/>
              <a:buNone/>
            </a:pPr>
            <a:r>
              <a:rPr lang="en-US" sz="3600" b="1" u="none" strike="noStrike" cap="none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25%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9" name="Google Shape;729;p33"/>
          <p:cNvSpPr txBox="1"/>
          <p:nvPr/>
        </p:nvSpPr>
        <p:spPr>
          <a:xfrm>
            <a:off x="1275046" y="956119"/>
            <a:ext cx="482095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Headline analysis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0" name="Google Shape;730;p33"/>
          <p:cNvSpPr/>
          <p:nvPr/>
        </p:nvSpPr>
        <p:spPr>
          <a:xfrm>
            <a:off x="6538750" y="3214207"/>
            <a:ext cx="394282" cy="3942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 SemiBold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1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1" name="Google Shape;731;p33"/>
          <p:cNvSpPr txBox="1"/>
          <p:nvPr/>
        </p:nvSpPr>
        <p:spPr>
          <a:xfrm>
            <a:off x="7114495" y="3406375"/>
            <a:ext cx="3344840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100"/>
              <a:buFont typeface="Open Sans Light"/>
              <a:buNone/>
            </a:pP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cons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ectetur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porta. 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33"/>
          <p:cNvSpPr txBox="1"/>
          <p:nvPr/>
        </p:nvSpPr>
        <p:spPr>
          <a:xfrm>
            <a:off x="7114495" y="3148771"/>
            <a:ext cx="172869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 SemiBold"/>
              <a:buNone/>
            </a:pPr>
            <a:r>
              <a:rPr lang="en-US" sz="1400" b="1" u="none" strike="noStrike" cap="none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3" name="Google Shape;733;p33"/>
          <p:cNvSpPr/>
          <p:nvPr/>
        </p:nvSpPr>
        <p:spPr>
          <a:xfrm>
            <a:off x="6538750" y="4279747"/>
            <a:ext cx="394282" cy="3942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 SemiBold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2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4" name="Google Shape;734;p33"/>
          <p:cNvSpPr txBox="1"/>
          <p:nvPr/>
        </p:nvSpPr>
        <p:spPr>
          <a:xfrm>
            <a:off x="7114495" y="4471915"/>
            <a:ext cx="3344840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100"/>
              <a:buFont typeface="Open Sans Light"/>
              <a:buNone/>
            </a:pP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cons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ectetur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porta. 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33"/>
          <p:cNvSpPr txBox="1"/>
          <p:nvPr/>
        </p:nvSpPr>
        <p:spPr>
          <a:xfrm>
            <a:off x="7114495" y="4214311"/>
            <a:ext cx="172869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 SemiBold"/>
              <a:buNone/>
            </a:pPr>
            <a:r>
              <a:rPr lang="en-US" sz="1400" b="1" u="none" strike="noStrike" cap="none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6" name="Google Shape;736;p33"/>
          <p:cNvSpPr/>
          <p:nvPr/>
        </p:nvSpPr>
        <p:spPr>
          <a:xfrm>
            <a:off x="6538750" y="5376000"/>
            <a:ext cx="394282" cy="3942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 SemiBold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3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7" name="Google Shape;737;p33"/>
          <p:cNvSpPr txBox="1"/>
          <p:nvPr/>
        </p:nvSpPr>
        <p:spPr>
          <a:xfrm>
            <a:off x="7114495" y="5568168"/>
            <a:ext cx="3344840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100"/>
              <a:buFont typeface="Open Sans Light"/>
              <a:buNone/>
            </a:pP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cons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ectetur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porta. 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33"/>
          <p:cNvSpPr txBox="1"/>
          <p:nvPr/>
        </p:nvSpPr>
        <p:spPr>
          <a:xfrm>
            <a:off x="7114495" y="5310564"/>
            <a:ext cx="172869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 SemiBold"/>
              <a:buNone/>
            </a:pPr>
            <a:r>
              <a:rPr lang="en-US" sz="1400" b="1" u="none" strike="noStrike" cap="none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9" name="Google Shape;739;p33"/>
          <p:cNvSpPr/>
          <p:nvPr/>
        </p:nvSpPr>
        <p:spPr>
          <a:xfrm>
            <a:off x="3207271" y="2292731"/>
            <a:ext cx="2289551" cy="2289550"/>
          </a:xfrm>
          <a:prstGeom prst="ellipse">
            <a:avLst/>
          </a:prstGeom>
          <a:solidFill>
            <a:srgbClr val="BCD3A5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 SemiBold"/>
              <a:buNone/>
            </a:pPr>
            <a:r>
              <a:rPr lang="en-US" sz="3600" b="1" u="none" strike="noStrike" cap="none" dirty="0">
                <a:solidFill>
                  <a:srgbClr val="FFFFFF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35%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0" name="Google Shape;740;p33"/>
          <p:cNvSpPr/>
          <p:nvPr/>
        </p:nvSpPr>
        <p:spPr>
          <a:xfrm>
            <a:off x="2220256" y="3695110"/>
            <a:ext cx="2289551" cy="2289550"/>
          </a:xfrm>
          <a:prstGeom prst="ellipse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 SemiBold"/>
              <a:buNone/>
            </a:pPr>
            <a:r>
              <a:rPr lang="en-US" sz="3600" b="1" u="none" strike="noStrike" cap="none" dirty="0">
                <a:solidFill>
                  <a:srgbClr val="FFFFFF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10%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41" name="Google Shape;741;p33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0E3D9">
                  <a:alpha val="41960"/>
                </a:srgbClr>
              </a:gs>
              <a:gs pos="100000">
                <a:srgbClr val="F3D8D0">
                  <a:alpha val="35294"/>
                </a:srgbClr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34"/>
          <p:cNvSpPr/>
          <p:nvPr/>
        </p:nvSpPr>
        <p:spPr>
          <a:xfrm>
            <a:off x="965748" y="1101483"/>
            <a:ext cx="6033917" cy="1979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entury Gothic"/>
              <a:buNone/>
            </a:pPr>
            <a:r>
              <a:rPr lang="en-US" sz="45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Lorem ipsum </a:t>
            </a:r>
            <a:r>
              <a:rPr lang="en-US" sz="45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dolores</a:t>
            </a:r>
            <a:r>
              <a:rPr lang="en-US" sz="45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em</a:t>
            </a:r>
            <a:r>
              <a:rPr lang="en-US" sz="45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et </a:t>
            </a:r>
            <a:r>
              <a:rPr lang="en-US" sz="45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dolet</a:t>
            </a:r>
            <a:r>
              <a:rPr lang="en-US" sz="45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elam</a:t>
            </a:r>
            <a:r>
              <a:rPr lang="en-US" sz="45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di </a:t>
            </a:r>
            <a:r>
              <a:rPr lang="en-US" sz="45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colipsum</a:t>
            </a:r>
            <a:r>
              <a:rPr lang="en-US" sz="45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.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8" name="Google Shape;748;p34"/>
          <p:cNvSpPr txBox="1"/>
          <p:nvPr/>
        </p:nvSpPr>
        <p:spPr>
          <a:xfrm>
            <a:off x="965748" y="3528142"/>
            <a:ext cx="45555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SUBTITLE GOES HERE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9" name="Google Shape;749;p34" descr="A logo with a black background&#10;&#10;Description automatically generated"/>
          <p:cNvSpPr/>
          <p:nvPr/>
        </p:nvSpPr>
        <p:spPr>
          <a:xfrm>
            <a:off x="11673810" y="6352357"/>
            <a:ext cx="371886" cy="362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50" name="Google Shape;750;p34"/>
          <p:cNvPicPr preferRelativeResize="0"/>
          <p:nvPr/>
        </p:nvPicPr>
        <p:blipFill rotWithShape="1">
          <a:blip r:embed="rId3">
            <a:alphaModFix/>
          </a:blip>
          <a:srcRect l="8343" t="103" r="10414" b="-23731"/>
          <a:stretch/>
        </p:blipFill>
        <p:spPr>
          <a:xfrm>
            <a:off x="6580011" y="1505634"/>
            <a:ext cx="6521032" cy="6623954"/>
          </a:xfrm>
          <a:prstGeom prst="ellipse">
            <a:avLst/>
          </a:prstGeom>
          <a:noFill/>
          <a:ln>
            <a:noFill/>
          </a:ln>
        </p:spPr>
      </p:pic>
      <p:sp>
        <p:nvSpPr>
          <p:cNvPr id="751" name="Google Shape;751;p34"/>
          <p:cNvSpPr txBox="1"/>
          <p:nvPr/>
        </p:nvSpPr>
        <p:spPr>
          <a:xfrm>
            <a:off x="965748" y="4093277"/>
            <a:ext cx="5404347" cy="2160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752" name="Google Shape;752;p34" descr="A white circle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739" t="27880" r="34033" b="28857"/>
          <a:stretch/>
        </p:blipFill>
        <p:spPr>
          <a:xfrm>
            <a:off x="11533632" y="6244115"/>
            <a:ext cx="371886" cy="385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3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34000">
                <a:schemeClr val="dk1"/>
              </a:gs>
              <a:gs pos="99000">
                <a:srgbClr val="4C3B60"/>
              </a:gs>
              <a:gs pos="100000">
                <a:srgbClr val="4C3B6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35"/>
          <p:cNvSpPr/>
          <p:nvPr/>
        </p:nvSpPr>
        <p:spPr>
          <a:xfrm>
            <a:off x="939980" y="2612231"/>
            <a:ext cx="6033917" cy="1979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entury Gothic"/>
              <a:buNone/>
            </a:pPr>
            <a:r>
              <a:rPr lang="en-US" sz="45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Lorem ipsum </a:t>
            </a:r>
            <a:r>
              <a:rPr lang="en-US" sz="45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dolores</a:t>
            </a:r>
            <a:r>
              <a:rPr lang="en-US" sz="45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em</a:t>
            </a:r>
            <a:r>
              <a:rPr lang="en-US" sz="45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et </a:t>
            </a:r>
            <a:r>
              <a:rPr lang="en-US" sz="45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dolet</a:t>
            </a:r>
            <a:r>
              <a:rPr lang="en-US" sz="45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elam</a:t>
            </a:r>
            <a:r>
              <a:rPr lang="en-US" sz="45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di </a:t>
            </a:r>
            <a:r>
              <a:rPr lang="en-US" sz="45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colipsum</a:t>
            </a:r>
            <a:r>
              <a:rPr lang="en-US" sz="45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.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9" name="Google Shape;759;p35"/>
          <p:cNvSpPr txBox="1"/>
          <p:nvPr/>
        </p:nvSpPr>
        <p:spPr>
          <a:xfrm>
            <a:off x="939980" y="4875366"/>
            <a:ext cx="45555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SUBTITLE GOES HERE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60" name="Google Shape;760;p35"/>
          <p:cNvPicPr preferRelativeResize="0"/>
          <p:nvPr/>
        </p:nvPicPr>
        <p:blipFill rotWithShape="1">
          <a:blip r:embed="rId3">
            <a:alphaModFix/>
          </a:blip>
          <a:srcRect l="12667" t="-26022" r="1884" b="-1"/>
          <a:stretch/>
        </p:blipFill>
        <p:spPr>
          <a:xfrm>
            <a:off x="6888169" y="-1359666"/>
            <a:ext cx="6684956" cy="68579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61" name="Google Shape;761;p35" descr="A white circle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739" t="27880" r="34033" b="28857"/>
          <a:stretch/>
        </p:blipFill>
        <p:spPr>
          <a:xfrm>
            <a:off x="11533632" y="6244115"/>
            <a:ext cx="371886" cy="385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F3D5CD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36"/>
          <p:cNvSpPr/>
          <p:nvPr/>
        </p:nvSpPr>
        <p:spPr>
          <a:xfrm>
            <a:off x="946946" y="2612231"/>
            <a:ext cx="6033917" cy="1979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entury Gothic"/>
              <a:buNone/>
            </a:pPr>
            <a:r>
              <a:rPr lang="en-US" sz="45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Lorem ipsum </a:t>
            </a:r>
            <a:r>
              <a:rPr lang="en-US" sz="45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dolores</a:t>
            </a:r>
            <a:r>
              <a:rPr lang="en-US" sz="45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em</a:t>
            </a:r>
            <a:r>
              <a:rPr lang="en-US" sz="45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et </a:t>
            </a:r>
            <a:r>
              <a:rPr lang="en-US" sz="45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dolet</a:t>
            </a:r>
            <a:r>
              <a:rPr lang="en-US" sz="45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elam</a:t>
            </a:r>
            <a:r>
              <a:rPr lang="en-US" sz="45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di </a:t>
            </a:r>
            <a:r>
              <a:rPr lang="en-US" sz="45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colipsum</a:t>
            </a:r>
            <a:r>
              <a:rPr lang="en-US" sz="45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.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8" name="Google Shape;768;p36"/>
          <p:cNvSpPr txBox="1"/>
          <p:nvPr/>
        </p:nvSpPr>
        <p:spPr>
          <a:xfrm>
            <a:off x="946946" y="4875366"/>
            <a:ext cx="45555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lt2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SUBTITLE GOES HERE</a:t>
            </a:r>
            <a:endParaRPr sz="1800" b="1" dirty="0">
              <a:solidFill>
                <a:schemeClr val="lt2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69" name="Google Shape;769;p36"/>
          <p:cNvPicPr preferRelativeResize="0"/>
          <p:nvPr/>
        </p:nvPicPr>
        <p:blipFill rotWithShape="1">
          <a:blip r:embed="rId3">
            <a:alphaModFix/>
          </a:blip>
          <a:srcRect l="20694" t="32599" r="-7350" b="-57"/>
          <a:stretch/>
        </p:blipFill>
        <p:spPr>
          <a:xfrm>
            <a:off x="6782181" y="-1108413"/>
            <a:ext cx="6422121" cy="645193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70" name="Google Shape;770;p36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37"/>
          <p:cNvPicPr preferRelativeResize="0"/>
          <p:nvPr/>
        </p:nvPicPr>
        <p:blipFill rotWithShape="1">
          <a:blip r:embed="rId3">
            <a:alphaModFix/>
          </a:blip>
          <a:srcRect l="12719" t="4064" r="-2989"/>
          <a:stretch/>
        </p:blipFill>
        <p:spPr>
          <a:xfrm flipH="1">
            <a:off x="2524540" y="-1"/>
            <a:ext cx="966746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37"/>
          <p:cNvSpPr/>
          <p:nvPr/>
        </p:nvSpPr>
        <p:spPr>
          <a:xfrm rot="-5400000">
            <a:off x="2667003" y="-2667001"/>
            <a:ext cx="6857999" cy="12191999"/>
          </a:xfrm>
          <a:prstGeom prst="rect">
            <a:avLst/>
          </a:prstGeom>
          <a:gradFill>
            <a:gsLst>
              <a:gs pos="0">
                <a:schemeClr val="dk1"/>
              </a:gs>
              <a:gs pos="23000">
                <a:schemeClr val="dk1"/>
              </a:gs>
              <a:gs pos="37993">
                <a:srgbClr val="664F80">
                  <a:alpha val="86274"/>
                </a:srgbClr>
              </a:gs>
              <a:gs pos="52000">
                <a:srgbClr val="664F80">
                  <a:alpha val="50588"/>
                </a:srgbClr>
              </a:gs>
              <a:gs pos="74000">
                <a:srgbClr val="664F80">
                  <a:alpha val="0"/>
                </a:srgbClr>
              </a:gs>
              <a:gs pos="100000">
                <a:srgbClr val="664F80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8" name="Google Shape;778;p37"/>
          <p:cNvSpPr/>
          <p:nvPr/>
        </p:nvSpPr>
        <p:spPr>
          <a:xfrm>
            <a:off x="943136" y="2612231"/>
            <a:ext cx="6033917" cy="1979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entury Gothic"/>
              <a:buNone/>
            </a:pPr>
            <a:r>
              <a:rPr lang="en-US" sz="45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Lorem ipsum </a:t>
            </a:r>
            <a:r>
              <a:rPr lang="en-US" sz="45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dolores</a:t>
            </a:r>
            <a:r>
              <a:rPr lang="en-US" sz="45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em</a:t>
            </a:r>
            <a:r>
              <a:rPr lang="en-US" sz="45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et </a:t>
            </a:r>
            <a:r>
              <a:rPr lang="en-US" sz="45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dolet</a:t>
            </a:r>
            <a:r>
              <a:rPr lang="en-US" sz="45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elam</a:t>
            </a:r>
            <a:r>
              <a:rPr lang="en-US" sz="45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di </a:t>
            </a:r>
            <a:r>
              <a:rPr lang="en-US" sz="45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colipsum</a:t>
            </a:r>
            <a:r>
              <a:rPr lang="en-US" sz="45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.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9" name="Google Shape;779;p37"/>
          <p:cNvSpPr txBox="1"/>
          <p:nvPr/>
        </p:nvSpPr>
        <p:spPr>
          <a:xfrm>
            <a:off x="943136" y="4875366"/>
            <a:ext cx="45555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SUBTITLE GOES HERE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80" name="Google Shape;780;p37" descr="A white circle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739" t="27880" r="34033" b="28857"/>
          <a:stretch/>
        </p:blipFill>
        <p:spPr>
          <a:xfrm>
            <a:off x="11533632" y="6244115"/>
            <a:ext cx="371886" cy="385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34000">
                <a:schemeClr val="dk1"/>
              </a:gs>
              <a:gs pos="100000">
                <a:srgbClr val="4C3B60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38"/>
          <p:cNvSpPr txBox="1"/>
          <p:nvPr/>
        </p:nvSpPr>
        <p:spPr>
          <a:xfrm>
            <a:off x="3818215" y="5096872"/>
            <a:ext cx="45555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5BAD3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rgbClr val="C5BAD3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JENNIFER O’MALLEY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7" name="Google Shape;787;p38"/>
          <p:cNvSpPr/>
          <p:nvPr/>
        </p:nvSpPr>
        <p:spPr>
          <a:xfrm>
            <a:off x="2031634" y="3001037"/>
            <a:ext cx="8128732" cy="1350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</a:pPr>
            <a:r>
              <a:rPr lang="en-US" sz="30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Lorem ipsum </a:t>
            </a:r>
            <a:r>
              <a:rPr lang="en-US" sz="30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dolores</a:t>
            </a:r>
            <a:r>
              <a:rPr lang="en-US" sz="30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0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em</a:t>
            </a:r>
            <a:r>
              <a:rPr lang="en-US" sz="30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et </a:t>
            </a:r>
            <a:r>
              <a:rPr lang="en-US" sz="30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dolet</a:t>
            </a:r>
            <a:r>
              <a:rPr lang="en-US" sz="30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0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elam</a:t>
            </a:r>
            <a:r>
              <a:rPr lang="en-US" sz="30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di </a:t>
            </a:r>
            <a:r>
              <a:rPr lang="en-US" sz="30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colipsum</a:t>
            </a:r>
            <a:r>
              <a:rPr lang="en-US" sz="30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sit </a:t>
            </a:r>
            <a:r>
              <a:rPr lang="en-US" sz="30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amet</a:t>
            </a:r>
            <a:r>
              <a:rPr lang="en-US" sz="30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. Sed do </a:t>
            </a:r>
            <a:r>
              <a:rPr lang="en-US" sz="30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eiusmod</a:t>
            </a:r>
            <a:r>
              <a:rPr lang="en-US" sz="30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0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tempor</a:t>
            </a:r>
            <a:r>
              <a:rPr lang="en-US" sz="30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0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incididunt</a:t>
            </a:r>
            <a:r>
              <a:rPr lang="en-US" sz="30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.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88" name="Google Shape;788;p38"/>
          <p:cNvCxnSpPr/>
          <p:nvPr/>
        </p:nvCxnSpPr>
        <p:spPr>
          <a:xfrm rot="10800000">
            <a:off x="5409818" y="4686686"/>
            <a:ext cx="1372364" cy="0"/>
          </a:xfrm>
          <a:prstGeom prst="straightConnector1">
            <a:avLst/>
          </a:prstGeom>
          <a:noFill/>
          <a:ln w="444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89" name="Google Shape;789;p38"/>
          <p:cNvPicPr preferRelativeResize="0"/>
          <p:nvPr/>
        </p:nvPicPr>
        <p:blipFill rotWithShape="1">
          <a:blip r:embed="rId3">
            <a:alphaModFix/>
          </a:blip>
          <a:srcRect l="44132" t="4755" r="13045" b="31091"/>
          <a:stretch/>
        </p:blipFill>
        <p:spPr>
          <a:xfrm>
            <a:off x="5524472" y="1578463"/>
            <a:ext cx="1143055" cy="1143055"/>
          </a:xfrm>
          <a:custGeom>
            <a:avLst/>
            <a:gdLst/>
            <a:ahLst/>
            <a:cxnLst/>
            <a:rect l="l" t="t" r="r" b="b"/>
            <a:pathLst>
              <a:path w="3541110" h="3541108" extrusionOk="0">
                <a:moveTo>
                  <a:pt x="1770555" y="0"/>
                </a:moveTo>
                <a:cubicBezTo>
                  <a:pt x="2748406" y="0"/>
                  <a:pt x="3541110" y="792704"/>
                  <a:pt x="3541110" y="1770554"/>
                </a:cubicBezTo>
                <a:cubicBezTo>
                  <a:pt x="3541110" y="2748404"/>
                  <a:pt x="2748406" y="3541108"/>
                  <a:pt x="1770555" y="3541108"/>
                </a:cubicBezTo>
                <a:cubicBezTo>
                  <a:pt x="792704" y="3541108"/>
                  <a:pt x="0" y="2748404"/>
                  <a:pt x="0" y="1770554"/>
                </a:cubicBezTo>
                <a:cubicBezTo>
                  <a:pt x="0" y="792704"/>
                  <a:pt x="792704" y="0"/>
                  <a:pt x="1770555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90" name="Google Shape;790;p38"/>
          <p:cNvSpPr txBox="1"/>
          <p:nvPr/>
        </p:nvSpPr>
        <p:spPr>
          <a:xfrm>
            <a:off x="3818215" y="5389480"/>
            <a:ext cx="45555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5BAD3"/>
              </a:buClr>
              <a:buSzPts val="1200"/>
              <a:buFont typeface="Century Gothic"/>
              <a:buNone/>
            </a:pPr>
            <a:r>
              <a:rPr lang="en-US" sz="1200" b="1" i="1" dirty="0">
                <a:solidFill>
                  <a:srgbClr val="C5BAD3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Patient</a:t>
            </a:r>
            <a:endParaRPr sz="1800" b="1" i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91" name="Google Shape;791;p38" descr="A white circle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739" t="27880" r="34033" b="28857"/>
          <a:stretch/>
        </p:blipFill>
        <p:spPr>
          <a:xfrm>
            <a:off x="11533632" y="6244115"/>
            <a:ext cx="371886" cy="385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99000">
              <a:srgbClr val="C0B3D0"/>
            </a:gs>
            <a:gs pos="100000">
              <a:srgbClr val="C0B3D0"/>
            </a:gs>
          </a:gsLst>
          <a:lin ang="2700000" scaled="0"/>
        </a:gra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39"/>
          <p:cNvSpPr txBox="1"/>
          <p:nvPr/>
        </p:nvSpPr>
        <p:spPr>
          <a:xfrm>
            <a:off x="3818215" y="5110260"/>
            <a:ext cx="45555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lt2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JENNIFER O’MALLEY</a:t>
            </a:r>
            <a:endParaRPr sz="1800" b="1" dirty="0">
              <a:solidFill>
                <a:schemeClr val="lt2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7" name="Google Shape;797;p39"/>
          <p:cNvSpPr/>
          <p:nvPr/>
        </p:nvSpPr>
        <p:spPr>
          <a:xfrm>
            <a:off x="2031634" y="3001798"/>
            <a:ext cx="8128732" cy="1350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ntury Gothic"/>
              <a:buNone/>
            </a:pPr>
            <a:r>
              <a:rPr lang="en-US" sz="30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Lorem ipsum </a:t>
            </a:r>
            <a:r>
              <a:rPr lang="en-US" sz="30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dolores</a:t>
            </a:r>
            <a:r>
              <a:rPr lang="en-US" sz="30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em</a:t>
            </a:r>
            <a:r>
              <a:rPr lang="en-US" sz="30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et </a:t>
            </a:r>
            <a:r>
              <a:rPr lang="en-US" sz="30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dolet</a:t>
            </a:r>
            <a:r>
              <a:rPr lang="en-US" sz="30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elam</a:t>
            </a:r>
            <a:r>
              <a:rPr lang="en-US" sz="30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di </a:t>
            </a:r>
            <a:r>
              <a:rPr lang="en-US" sz="30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colipsum</a:t>
            </a:r>
            <a:r>
              <a:rPr lang="en-US" sz="30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sit </a:t>
            </a:r>
            <a:r>
              <a:rPr lang="en-US" sz="30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amet</a:t>
            </a:r>
            <a:r>
              <a:rPr lang="en-US" sz="30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. Sed do </a:t>
            </a:r>
            <a:r>
              <a:rPr lang="en-US" sz="30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eiusmod</a:t>
            </a:r>
            <a:r>
              <a:rPr lang="en-US" sz="30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tempor</a:t>
            </a:r>
            <a:r>
              <a:rPr lang="en-US" sz="30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0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incididunt</a:t>
            </a:r>
            <a:r>
              <a:rPr lang="en-US" sz="30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.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98" name="Google Shape;798;p39"/>
          <p:cNvCxnSpPr/>
          <p:nvPr/>
        </p:nvCxnSpPr>
        <p:spPr>
          <a:xfrm rot="10800000">
            <a:off x="5409818" y="4716262"/>
            <a:ext cx="1372364" cy="0"/>
          </a:xfrm>
          <a:prstGeom prst="straightConnector1">
            <a:avLst/>
          </a:prstGeom>
          <a:noFill/>
          <a:ln w="444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9" name="Google Shape;799;p39"/>
          <p:cNvSpPr txBox="1"/>
          <p:nvPr/>
        </p:nvSpPr>
        <p:spPr>
          <a:xfrm>
            <a:off x="3818215" y="5389480"/>
            <a:ext cx="455557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entury Gothic"/>
              <a:buNone/>
            </a:pPr>
            <a:r>
              <a:rPr lang="en-US" sz="1200" b="1" i="1" dirty="0">
                <a:solidFill>
                  <a:schemeClr val="lt2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Patient</a:t>
            </a:r>
            <a:endParaRPr sz="1800" b="1" i="1" dirty="0">
              <a:solidFill>
                <a:schemeClr val="lt2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00" name="Google Shape;800;p39"/>
          <p:cNvPicPr preferRelativeResize="0"/>
          <p:nvPr/>
        </p:nvPicPr>
        <p:blipFill rotWithShape="1">
          <a:blip r:embed="rId3">
            <a:alphaModFix/>
          </a:blip>
          <a:srcRect l="44132" t="4755" r="13045" b="31091"/>
          <a:stretch/>
        </p:blipFill>
        <p:spPr>
          <a:xfrm>
            <a:off x="5537171" y="1578463"/>
            <a:ext cx="1143055" cy="1143055"/>
          </a:xfrm>
          <a:custGeom>
            <a:avLst/>
            <a:gdLst/>
            <a:ahLst/>
            <a:cxnLst/>
            <a:rect l="l" t="t" r="r" b="b"/>
            <a:pathLst>
              <a:path w="3541110" h="3541108" extrusionOk="0">
                <a:moveTo>
                  <a:pt x="1770555" y="0"/>
                </a:moveTo>
                <a:cubicBezTo>
                  <a:pt x="2748406" y="0"/>
                  <a:pt x="3541110" y="792704"/>
                  <a:pt x="3541110" y="1770554"/>
                </a:cubicBezTo>
                <a:cubicBezTo>
                  <a:pt x="3541110" y="2748404"/>
                  <a:pt x="2748406" y="3541108"/>
                  <a:pt x="1770555" y="3541108"/>
                </a:cubicBezTo>
                <a:cubicBezTo>
                  <a:pt x="792704" y="3541108"/>
                  <a:pt x="0" y="2748404"/>
                  <a:pt x="0" y="1770554"/>
                </a:cubicBezTo>
                <a:cubicBezTo>
                  <a:pt x="0" y="792704"/>
                  <a:pt x="792704" y="0"/>
                  <a:pt x="1770555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01" name="Google Shape;801;p39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"/>
          <p:cNvSpPr txBox="1"/>
          <p:nvPr/>
        </p:nvSpPr>
        <p:spPr>
          <a:xfrm>
            <a:off x="1007302" y="864546"/>
            <a:ext cx="310547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Agenda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6" name="Google Shape;216;p4"/>
          <p:cNvGrpSpPr/>
          <p:nvPr/>
        </p:nvGrpSpPr>
        <p:grpSpPr>
          <a:xfrm>
            <a:off x="11041836" y="10699926"/>
            <a:ext cx="548542" cy="142142"/>
            <a:chOff x="600664" y="691814"/>
            <a:chExt cx="548542" cy="142142"/>
          </a:xfrm>
        </p:grpSpPr>
        <p:sp>
          <p:nvSpPr>
            <p:cNvPr id="217" name="Google Shape;217;p4"/>
            <p:cNvSpPr/>
            <p:nvPr/>
          </p:nvSpPr>
          <p:spPr>
            <a:xfrm>
              <a:off x="600664" y="691814"/>
              <a:ext cx="142143" cy="142142"/>
            </a:xfrm>
            <a:prstGeom prst="rect">
              <a:avLst/>
            </a:prstGeom>
            <a:solidFill>
              <a:srgbClr val="BE9F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03863" y="691814"/>
              <a:ext cx="142143" cy="142142"/>
            </a:xfrm>
            <a:prstGeom prst="rect">
              <a:avLst/>
            </a:prstGeom>
            <a:solidFill>
              <a:srgbClr val="BE9F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1007063" y="691814"/>
              <a:ext cx="142143" cy="142142"/>
            </a:xfrm>
            <a:prstGeom prst="rect">
              <a:avLst/>
            </a:prstGeom>
            <a:solidFill>
              <a:srgbClr val="BE9F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endPara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20" name="Google Shape;220;p4"/>
          <p:cNvSpPr/>
          <p:nvPr/>
        </p:nvSpPr>
        <p:spPr>
          <a:xfrm>
            <a:off x="1007303" y="2036869"/>
            <a:ext cx="183971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Heading T</a:t>
            </a:r>
            <a:r>
              <a:rPr lang="en-US" sz="1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e</a:t>
            </a: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xt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1" name="Google Shape;221;p4"/>
          <p:cNvSpPr/>
          <p:nvPr/>
        </p:nvSpPr>
        <p:spPr>
          <a:xfrm>
            <a:off x="1007302" y="2368747"/>
            <a:ext cx="23476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rgbClr val="5F6060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4"/>
          <p:cNvSpPr/>
          <p:nvPr/>
        </p:nvSpPr>
        <p:spPr>
          <a:xfrm>
            <a:off x="1007303" y="3316049"/>
            <a:ext cx="183971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Heading Text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3" name="Google Shape;223;p4"/>
          <p:cNvSpPr/>
          <p:nvPr/>
        </p:nvSpPr>
        <p:spPr>
          <a:xfrm>
            <a:off x="1007302" y="3647927"/>
            <a:ext cx="23476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rgbClr val="5F6060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4"/>
          <p:cNvSpPr/>
          <p:nvPr/>
        </p:nvSpPr>
        <p:spPr>
          <a:xfrm>
            <a:off x="1007303" y="4595228"/>
            <a:ext cx="183971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Heading Text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5" name="Google Shape;225;p4"/>
          <p:cNvSpPr/>
          <p:nvPr/>
        </p:nvSpPr>
        <p:spPr>
          <a:xfrm>
            <a:off x="1007302" y="4927106"/>
            <a:ext cx="23476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rgbClr val="5F6060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4"/>
          <p:cNvSpPr/>
          <p:nvPr/>
        </p:nvSpPr>
        <p:spPr>
          <a:xfrm>
            <a:off x="3997997" y="2036869"/>
            <a:ext cx="183971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Heading Text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7" name="Google Shape;227;p4"/>
          <p:cNvSpPr/>
          <p:nvPr/>
        </p:nvSpPr>
        <p:spPr>
          <a:xfrm>
            <a:off x="3997996" y="2368747"/>
            <a:ext cx="23476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rgbClr val="5F6060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3997997" y="3316049"/>
            <a:ext cx="183971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Heading Text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p4"/>
          <p:cNvSpPr/>
          <p:nvPr/>
        </p:nvSpPr>
        <p:spPr>
          <a:xfrm>
            <a:off x="3997996" y="3647927"/>
            <a:ext cx="23476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rgbClr val="5F6060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4"/>
          <p:cNvSpPr/>
          <p:nvPr/>
        </p:nvSpPr>
        <p:spPr>
          <a:xfrm>
            <a:off x="3997997" y="4595228"/>
            <a:ext cx="183971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Heading Text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4"/>
          <p:cNvSpPr/>
          <p:nvPr/>
        </p:nvSpPr>
        <p:spPr>
          <a:xfrm>
            <a:off x="3997996" y="4927106"/>
            <a:ext cx="23476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rgbClr val="5F6060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985037" y="2036869"/>
            <a:ext cx="183971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Heading Text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Google Shape;233;p4"/>
          <p:cNvSpPr/>
          <p:nvPr/>
        </p:nvSpPr>
        <p:spPr>
          <a:xfrm>
            <a:off x="6985036" y="2368747"/>
            <a:ext cx="23476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rgbClr val="5F6060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4"/>
          <p:cNvSpPr/>
          <p:nvPr/>
        </p:nvSpPr>
        <p:spPr>
          <a:xfrm>
            <a:off x="6985037" y="3316049"/>
            <a:ext cx="183971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Heading Text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6985036" y="3647927"/>
            <a:ext cx="23476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rgbClr val="5F6060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4"/>
          <p:cNvSpPr/>
          <p:nvPr/>
        </p:nvSpPr>
        <p:spPr>
          <a:xfrm>
            <a:off x="6985037" y="4595228"/>
            <a:ext cx="183971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Heading Text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7" name="Google Shape;237;p4"/>
          <p:cNvSpPr/>
          <p:nvPr/>
        </p:nvSpPr>
        <p:spPr>
          <a:xfrm>
            <a:off x="6985036" y="4927106"/>
            <a:ext cx="23476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8B72A8"/>
              </a:buClr>
              <a:buSzPts val="1200"/>
              <a:buFont typeface="Open Sans Light"/>
              <a:buNone/>
            </a:pP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u="none" strike="noStrike" cap="none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u="none" strike="noStrike" cap="none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rgbClr val="5F6060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4" descr="A purple circle with black background&#10;&#10;Description automatically generated"/>
          <p:cNvPicPr preferRelativeResize="0"/>
          <p:nvPr/>
        </p:nvPicPr>
        <p:blipFill rotWithShape="1">
          <a:blip r:embed="rId3">
            <a:alphaModFix amt="15000"/>
          </a:blip>
          <a:srcRect t="45303" r="33668"/>
          <a:stretch/>
        </p:blipFill>
        <p:spPr>
          <a:xfrm>
            <a:off x="8067896" y="0"/>
            <a:ext cx="4124104" cy="338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15;p42">
            <a:extLst>
              <a:ext uri="{FF2B5EF4-FFF2-40B4-BE49-F238E27FC236}">
                <a16:creationId xmlns:a16="http://schemas.microsoft.com/office/drawing/2014/main" id="{B7E4FD41-173C-4300-92B0-FB46C65F7D2A}"/>
              </a:ext>
            </a:extLst>
          </p:cNvPr>
          <p:cNvSpPr txBox="1"/>
          <p:nvPr/>
        </p:nvSpPr>
        <p:spPr>
          <a:xfrm>
            <a:off x="660428" y="541572"/>
            <a:ext cx="428387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Google Shape;816;p42">
            <a:extLst>
              <a:ext uri="{FF2B5EF4-FFF2-40B4-BE49-F238E27FC236}">
                <a16:creationId xmlns:a16="http://schemas.microsoft.com/office/drawing/2014/main" id="{52159C61-223F-479D-B013-67FCAD56F8F3}"/>
              </a:ext>
            </a:extLst>
          </p:cNvPr>
          <p:cNvSpPr txBox="1"/>
          <p:nvPr/>
        </p:nvSpPr>
        <p:spPr>
          <a:xfrm>
            <a:off x="568247" y="1225307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641CA4-DF40-4804-9464-1C00443AED5D}"/>
              </a:ext>
            </a:extLst>
          </p:cNvPr>
          <p:cNvSpPr txBox="1"/>
          <p:nvPr/>
        </p:nvSpPr>
        <p:spPr>
          <a:xfrm>
            <a:off x="568247" y="2007476"/>
            <a:ext cx="10680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fia Pro" panose="00000500000000000000" pitchFamily="50" charset="0"/>
              </a:rPr>
              <a:t>Text is in our Sofia Pro font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15;p42">
            <a:extLst>
              <a:ext uri="{FF2B5EF4-FFF2-40B4-BE49-F238E27FC236}">
                <a16:creationId xmlns:a16="http://schemas.microsoft.com/office/drawing/2014/main" id="{8BD4346C-4F4F-4CA0-8769-6727610B0E9C}"/>
              </a:ext>
            </a:extLst>
          </p:cNvPr>
          <p:cNvSpPr txBox="1"/>
          <p:nvPr/>
        </p:nvSpPr>
        <p:spPr>
          <a:xfrm>
            <a:off x="660428" y="541572"/>
            <a:ext cx="428387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Google Shape;816;p42">
            <a:extLst>
              <a:ext uri="{FF2B5EF4-FFF2-40B4-BE49-F238E27FC236}">
                <a16:creationId xmlns:a16="http://schemas.microsoft.com/office/drawing/2014/main" id="{A059D95E-815D-4D5E-B238-2503C90AA2ED}"/>
              </a:ext>
            </a:extLst>
          </p:cNvPr>
          <p:cNvSpPr txBox="1"/>
          <p:nvPr/>
        </p:nvSpPr>
        <p:spPr>
          <a:xfrm>
            <a:off x="568247" y="1225307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570BDB-ECC6-4686-B56F-52180CCE5293}"/>
              </a:ext>
            </a:extLst>
          </p:cNvPr>
          <p:cNvSpPr txBox="1"/>
          <p:nvPr/>
        </p:nvSpPr>
        <p:spPr>
          <a:xfrm>
            <a:off x="568247" y="2007476"/>
            <a:ext cx="10680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fia Pro" panose="00000500000000000000" pitchFamily="50" charset="0"/>
              </a:rPr>
              <a:t>Text is in our Sofia Pro font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2"/>
          <p:cNvSpPr txBox="1"/>
          <p:nvPr/>
        </p:nvSpPr>
        <p:spPr>
          <a:xfrm>
            <a:off x="978151" y="3613379"/>
            <a:ext cx="6659206" cy="932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Nunc sed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Donec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42"/>
          <p:cNvSpPr txBox="1"/>
          <p:nvPr/>
        </p:nvSpPr>
        <p:spPr>
          <a:xfrm>
            <a:off x="1049311" y="1298317"/>
            <a:ext cx="428387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6" name="Google Shape;816;p42"/>
          <p:cNvSpPr txBox="1"/>
          <p:nvPr/>
        </p:nvSpPr>
        <p:spPr>
          <a:xfrm>
            <a:off x="978151" y="3274825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43"/>
          <p:cNvSpPr txBox="1"/>
          <p:nvPr/>
        </p:nvSpPr>
        <p:spPr>
          <a:xfrm>
            <a:off x="1049311" y="946625"/>
            <a:ext cx="44855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2" name="Google Shape;822;p43"/>
          <p:cNvSpPr/>
          <p:nvPr/>
        </p:nvSpPr>
        <p:spPr>
          <a:xfrm>
            <a:off x="1049311" y="2784965"/>
            <a:ext cx="394282" cy="3942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 SemiBold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1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3" name="Google Shape;823;p43"/>
          <p:cNvSpPr txBox="1"/>
          <p:nvPr/>
        </p:nvSpPr>
        <p:spPr>
          <a:xfrm>
            <a:off x="1625056" y="3003602"/>
            <a:ext cx="5197076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100"/>
              <a:buFont typeface="Open Sans Light"/>
              <a:buNone/>
            </a:pP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cons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ectetur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porta. 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p43"/>
          <p:cNvSpPr txBox="1"/>
          <p:nvPr/>
        </p:nvSpPr>
        <p:spPr>
          <a:xfrm>
            <a:off x="1625056" y="2745998"/>
            <a:ext cx="172869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 SemiBold"/>
              <a:buNone/>
            </a:pPr>
            <a:r>
              <a:rPr lang="en-US" sz="1400" b="1" u="none" strike="noStrike" cap="none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5" name="Google Shape;825;p43"/>
          <p:cNvSpPr/>
          <p:nvPr/>
        </p:nvSpPr>
        <p:spPr>
          <a:xfrm>
            <a:off x="1049311" y="3850505"/>
            <a:ext cx="394282" cy="3942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 SemiBold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2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6" name="Google Shape;826;p43"/>
          <p:cNvSpPr txBox="1"/>
          <p:nvPr/>
        </p:nvSpPr>
        <p:spPr>
          <a:xfrm>
            <a:off x="1625056" y="4069142"/>
            <a:ext cx="5197076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100"/>
              <a:buFont typeface="Open Sans Light"/>
              <a:buNone/>
            </a:pP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cons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ectetur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porta. 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43"/>
          <p:cNvSpPr txBox="1"/>
          <p:nvPr/>
        </p:nvSpPr>
        <p:spPr>
          <a:xfrm>
            <a:off x="1625056" y="3811538"/>
            <a:ext cx="172869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 SemiBold"/>
              <a:buNone/>
            </a:pPr>
            <a:r>
              <a:rPr lang="en-US" sz="1400" b="1" u="none" strike="noStrike" cap="none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8" name="Google Shape;828;p43"/>
          <p:cNvSpPr/>
          <p:nvPr/>
        </p:nvSpPr>
        <p:spPr>
          <a:xfrm>
            <a:off x="1049311" y="4946758"/>
            <a:ext cx="394282" cy="3942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oppins SemiBold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3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9" name="Google Shape;829;p43"/>
          <p:cNvSpPr txBox="1"/>
          <p:nvPr/>
        </p:nvSpPr>
        <p:spPr>
          <a:xfrm>
            <a:off x="1625056" y="5165395"/>
            <a:ext cx="5197076" cy="48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100"/>
              <a:buFont typeface="Open Sans Light"/>
              <a:buNone/>
            </a:pP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cons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ectetur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u="none" strike="noStrike" cap="none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u="none" strike="noStrike" cap="none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porta. 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43"/>
          <p:cNvSpPr txBox="1"/>
          <p:nvPr/>
        </p:nvSpPr>
        <p:spPr>
          <a:xfrm>
            <a:off x="1625056" y="4907791"/>
            <a:ext cx="172869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Poppins SemiBold"/>
              <a:buNone/>
            </a:pPr>
            <a:r>
              <a:rPr lang="en-US" sz="1400" b="1" u="none" strike="noStrike" cap="none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YOUR SUBTITLE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44"/>
          <p:cNvSpPr txBox="1"/>
          <p:nvPr/>
        </p:nvSpPr>
        <p:spPr>
          <a:xfrm>
            <a:off x="957022" y="2953918"/>
            <a:ext cx="5775881" cy="2160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44"/>
          <p:cNvSpPr txBox="1"/>
          <p:nvPr/>
        </p:nvSpPr>
        <p:spPr>
          <a:xfrm>
            <a:off x="1001992" y="946625"/>
            <a:ext cx="44855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7" name="Google Shape;837;p44"/>
          <p:cNvSpPr txBox="1"/>
          <p:nvPr/>
        </p:nvSpPr>
        <p:spPr>
          <a:xfrm>
            <a:off x="957022" y="2484798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45"/>
          <p:cNvSpPr/>
          <p:nvPr/>
        </p:nvSpPr>
        <p:spPr>
          <a:xfrm>
            <a:off x="6786283" y="2334891"/>
            <a:ext cx="816830" cy="816828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45"/>
          <p:cNvSpPr/>
          <p:nvPr/>
        </p:nvSpPr>
        <p:spPr>
          <a:xfrm>
            <a:off x="6786283" y="3701739"/>
            <a:ext cx="816830" cy="816828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45"/>
          <p:cNvSpPr/>
          <p:nvPr/>
        </p:nvSpPr>
        <p:spPr>
          <a:xfrm>
            <a:off x="6786283" y="5068586"/>
            <a:ext cx="816830" cy="816828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45"/>
          <p:cNvSpPr/>
          <p:nvPr/>
        </p:nvSpPr>
        <p:spPr>
          <a:xfrm>
            <a:off x="6786283" y="968043"/>
            <a:ext cx="816830" cy="816828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45"/>
          <p:cNvSpPr txBox="1"/>
          <p:nvPr/>
        </p:nvSpPr>
        <p:spPr>
          <a:xfrm>
            <a:off x="7987360" y="906054"/>
            <a:ext cx="223221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solidFill>
                  <a:schemeClr val="dk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01. Element Text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45"/>
          <p:cNvSpPr txBox="1"/>
          <p:nvPr/>
        </p:nvSpPr>
        <p:spPr>
          <a:xfrm>
            <a:off x="7987360" y="1265234"/>
            <a:ext cx="3257675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portauis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var.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45"/>
          <p:cNvSpPr/>
          <p:nvPr/>
        </p:nvSpPr>
        <p:spPr>
          <a:xfrm>
            <a:off x="7003229" y="1190098"/>
            <a:ext cx="382939" cy="38290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849" name="Google Shape;849;p45"/>
          <p:cNvSpPr txBox="1"/>
          <p:nvPr/>
        </p:nvSpPr>
        <p:spPr>
          <a:xfrm>
            <a:off x="7987360" y="2272902"/>
            <a:ext cx="223221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solidFill>
                  <a:schemeClr val="dk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02. Element Text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45"/>
          <p:cNvSpPr txBox="1"/>
          <p:nvPr/>
        </p:nvSpPr>
        <p:spPr>
          <a:xfrm>
            <a:off x="7987360" y="2632082"/>
            <a:ext cx="3257675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portauis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var.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45"/>
          <p:cNvSpPr txBox="1"/>
          <p:nvPr/>
        </p:nvSpPr>
        <p:spPr>
          <a:xfrm>
            <a:off x="7987360" y="3639750"/>
            <a:ext cx="223221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solidFill>
                  <a:schemeClr val="dk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03. Element Text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45"/>
          <p:cNvSpPr txBox="1"/>
          <p:nvPr/>
        </p:nvSpPr>
        <p:spPr>
          <a:xfrm>
            <a:off x="7987360" y="3998930"/>
            <a:ext cx="3257675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portauis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var.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45"/>
          <p:cNvSpPr txBox="1"/>
          <p:nvPr/>
        </p:nvSpPr>
        <p:spPr>
          <a:xfrm>
            <a:off x="7987360" y="5006597"/>
            <a:ext cx="223221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dirty="0">
                <a:solidFill>
                  <a:schemeClr val="dk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04. Element Text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45"/>
          <p:cNvSpPr txBox="1"/>
          <p:nvPr/>
        </p:nvSpPr>
        <p:spPr>
          <a:xfrm>
            <a:off x="7987360" y="5365777"/>
            <a:ext cx="3257675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Proin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ligula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vestibulum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portauis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eget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var.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45"/>
          <p:cNvSpPr/>
          <p:nvPr/>
        </p:nvSpPr>
        <p:spPr>
          <a:xfrm>
            <a:off x="7003229" y="2556946"/>
            <a:ext cx="382939" cy="38290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856" name="Google Shape;856;p45"/>
          <p:cNvSpPr/>
          <p:nvPr/>
        </p:nvSpPr>
        <p:spPr>
          <a:xfrm>
            <a:off x="6972692" y="3956442"/>
            <a:ext cx="444013" cy="28253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0800" y="20057"/>
                </a:moveTo>
                <a:cubicBezTo>
                  <a:pt x="5378" y="20057"/>
                  <a:pt x="982" y="13445"/>
                  <a:pt x="982" y="10800"/>
                </a:cubicBezTo>
                <a:cubicBezTo>
                  <a:pt x="982" y="8155"/>
                  <a:pt x="5378" y="1543"/>
                  <a:pt x="10800" y="1543"/>
                </a:cubicBezTo>
                <a:cubicBezTo>
                  <a:pt x="16223" y="1543"/>
                  <a:pt x="20618" y="8155"/>
                  <a:pt x="20618" y="10800"/>
                </a:cubicBezTo>
                <a:cubicBezTo>
                  <a:pt x="20618" y="13445"/>
                  <a:pt x="16223" y="20057"/>
                  <a:pt x="10800" y="20057"/>
                </a:cubicBezTo>
                <a:moveTo>
                  <a:pt x="10800" y="0"/>
                </a:moveTo>
                <a:cubicBezTo>
                  <a:pt x="4835" y="0"/>
                  <a:pt x="0" y="7714"/>
                  <a:pt x="0" y="10800"/>
                </a:cubicBezTo>
                <a:cubicBezTo>
                  <a:pt x="0" y="13886"/>
                  <a:pt x="4835" y="21600"/>
                  <a:pt x="10800" y="21600"/>
                </a:cubicBezTo>
                <a:cubicBezTo>
                  <a:pt x="16765" y="21600"/>
                  <a:pt x="21600" y="13886"/>
                  <a:pt x="21600" y="10800"/>
                </a:cubicBezTo>
                <a:cubicBezTo>
                  <a:pt x="21600" y="7714"/>
                  <a:pt x="16765" y="0"/>
                  <a:pt x="10800" y="0"/>
                </a:cubicBezTo>
                <a:moveTo>
                  <a:pt x="10800" y="16971"/>
                </a:moveTo>
                <a:cubicBezTo>
                  <a:pt x="8631" y="16971"/>
                  <a:pt x="6873" y="14209"/>
                  <a:pt x="6873" y="10800"/>
                </a:cubicBezTo>
                <a:cubicBezTo>
                  <a:pt x="6873" y="7392"/>
                  <a:pt x="8631" y="4629"/>
                  <a:pt x="10800" y="4629"/>
                </a:cubicBezTo>
                <a:cubicBezTo>
                  <a:pt x="12969" y="4629"/>
                  <a:pt x="14727" y="7392"/>
                  <a:pt x="14727" y="10800"/>
                </a:cubicBezTo>
                <a:cubicBezTo>
                  <a:pt x="14727" y="14209"/>
                  <a:pt x="12969" y="16971"/>
                  <a:pt x="10800" y="16971"/>
                </a:cubicBezTo>
                <a:moveTo>
                  <a:pt x="10800" y="3087"/>
                </a:moveTo>
                <a:cubicBezTo>
                  <a:pt x="8088" y="3087"/>
                  <a:pt x="5891" y="6540"/>
                  <a:pt x="5891" y="10800"/>
                </a:cubicBezTo>
                <a:cubicBezTo>
                  <a:pt x="5891" y="15061"/>
                  <a:pt x="8088" y="18514"/>
                  <a:pt x="10800" y="18514"/>
                </a:cubicBezTo>
                <a:cubicBezTo>
                  <a:pt x="13512" y="18514"/>
                  <a:pt x="15709" y="15061"/>
                  <a:pt x="15709" y="10800"/>
                </a:cubicBezTo>
                <a:cubicBezTo>
                  <a:pt x="15709" y="6540"/>
                  <a:pt x="13512" y="3087"/>
                  <a:pt x="10800" y="3087"/>
                </a:cubicBezTo>
                <a:moveTo>
                  <a:pt x="10800" y="8486"/>
                </a:moveTo>
                <a:cubicBezTo>
                  <a:pt x="9987" y="8486"/>
                  <a:pt x="9327" y="9523"/>
                  <a:pt x="9327" y="10800"/>
                </a:cubicBezTo>
                <a:cubicBezTo>
                  <a:pt x="9327" y="12078"/>
                  <a:pt x="9987" y="13114"/>
                  <a:pt x="10800" y="13114"/>
                </a:cubicBezTo>
                <a:cubicBezTo>
                  <a:pt x="11613" y="13114"/>
                  <a:pt x="12273" y="12078"/>
                  <a:pt x="12273" y="10800"/>
                </a:cubicBezTo>
                <a:cubicBezTo>
                  <a:pt x="12273" y="9523"/>
                  <a:pt x="11613" y="8486"/>
                  <a:pt x="10800" y="8486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857" name="Google Shape;857;p45"/>
          <p:cNvSpPr/>
          <p:nvPr/>
        </p:nvSpPr>
        <p:spPr>
          <a:xfrm>
            <a:off x="6972830" y="5290641"/>
            <a:ext cx="443736" cy="444000"/>
          </a:xfrm>
          <a:custGeom>
            <a:avLst/>
            <a:gdLst/>
            <a:ahLst/>
            <a:cxnLst/>
            <a:rect l="l" t="t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2"/>
              <a:buFont typeface="Century Gothic"/>
              <a:buNone/>
            </a:pPr>
            <a:endParaRPr sz="1562" dirty="0">
              <a:solidFill>
                <a:srgbClr val="FFFFFF"/>
              </a:solidFill>
              <a:latin typeface="Sofia Pro" panose="00000500000000000000" pitchFamily="50" charset="0"/>
              <a:sym typeface="Arial"/>
            </a:endParaRPr>
          </a:p>
        </p:txBody>
      </p:sp>
      <p:sp>
        <p:nvSpPr>
          <p:cNvPr id="858" name="Google Shape;858;p45"/>
          <p:cNvSpPr txBox="1"/>
          <p:nvPr/>
        </p:nvSpPr>
        <p:spPr>
          <a:xfrm>
            <a:off x="897062" y="2953918"/>
            <a:ext cx="3936195" cy="319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2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45"/>
          <p:cNvSpPr txBox="1"/>
          <p:nvPr/>
        </p:nvSpPr>
        <p:spPr>
          <a:xfrm>
            <a:off x="968222" y="946625"/>
            <a:ext cx="448552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0" name="Google Shape;860;p45"/>
          <p:cNvSpPr txBox="1"/>
          <p:nvPr/>
        </p:nvSpPr>
        <p:spPr>
          <a:xfrm>
            <a:off x="897062" y="2484798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83;p48">
            <a:extLst>
              <a:ext uri="{FF2B5EF4-FFF2-40B4-BE49-F238E27FC236}">
                <a16:creationId xmlns:a16="http://schemas.microsoft.com/office/drawing/2014/main" id="{4C631F01-D90B-2380-FEE1-4D9CBFD3242F}"/>
              </a:ext>
            </a:extLst>
          </p:cNvPr>
          <p:cNvSpPr txBox="1"/>
          <p:nvPr/>
        </p:nvSpPr>
        <p:spPr>
          <a:xfrm>
            <a:off x="1019331" y="809219"/>
            <a:ext cx="507666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884;p48">
            <a:extLst>
              <a:ext uri="{FF2B5EF4-FFF2-40B4-BE49-F238E27FC236}">
                <a16:creationId xmlns:a16="http://schemas.microsoft.com/office/drawing/2014/main" id="{2933A8F2-737F-85C3-2D2F-4A86FAA01253}"/>
              </a:ext>
            </a:extLst>
          </p:cNvPr>
          <p:cNvSpPr txBox="1"/>
          <p:nvPr/>
        </p:nvSpPr>
        <p:spPr>
          <a:xfrm>
            <a:off x="926906" y="1597265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08B4AB-1198-75B1-3F21-58B2E232E56E}"/>
              </a:ext>
            </a:extLst>
          </p:cNvPr>
          <p:cNvSpPr txBox="1"/>
          <p:nvPr/>
        </p:nvSpPr>
        <p:spPr>
          <a:xfrm>
            <a:off x="1019331" y="2169867"/>
            <a:ext cx="9928755" cy="3108543"/>
          </a:xfrm>
          <a:prstGeom prst="rect">
            <a:avLst/>
          </a:prstGeom>
          <a:noFill/>
        </p:spPr>
        <p:txBody>
          <a:bodyPr wrap="square" numCol="2" spcCol="27432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endParaRPr lang="en-US" sz="14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>
              <a:lnSpc>
                <a:spcPct val="140000"/>
              </a:lnSpc>
              <a:buClr>
                <a:srgbClr val="5E5F5F"/>
              </a:buClr>
              <a:buSzPts val="1300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  <a:endParaRPr lang="en-US" sz="14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endParaRPr lang="en-US" sz="14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>
              <a:lnSpc>
                <a:spcPct val="140000"/>
              </a:lnSpc>
              <a:buClr>
                <a:srgbClr val="5E5F5F"/>
              </a:buClr>
              <a:buSzPts val="1300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>
              <a:lnSpc>
                <a:spcPct val="140000"/>
              </a:lnSpc>
              <a:buClr>
                <a:srgbClr val="5E5F5F"/>
              </a:buClr>
              <a:buSzPts val="1300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  <a:endParaRPr lang="en-US" sz="14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endParaRPr lang="en-US" dirty="0">
              <a:latin typeface="Sofi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869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83;p48">
            <a:extLst>
              <a:ext uri="{FF2B5EF4-FFF2-40B4-BE49-F238E27FC236}">
                <a16:creationId xmlns:a16="http://schemas.microsoft.com/office/drawing/2014/main" id="{4C631F01-D90B-2380-FEE1-4D9CBFD3242F}"/>
              </a:ext>
            </a:extLst>
          </p:cNvPr>
          <p:cNvSpPr txBox="1"/>
          <p:nvPr/>
        </p:nvSpPr>
        <p:spPr>
          <a:xfrm>
            <a:off x="1019331" y="809219"/>
            <a:ext cx="507666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884;p48">
            <a:extLst>
              <a:ext uri="{FF2B5EF4-FFF2-40B4-BE49-F238E27FC236}">
                <a16:creationId xmlns:a16="http://schemas.microsoft.com/office/drawing/2014/main" id="{2933A8F2-737F-85C3-2D2F-4A86FAA01253}"/>
              </a:ext>
            </a:extLst>
          </p:cNvPr>
          <p:cNvSpPr txBox="1"/>
          <p:nvPr/>
        </p:nvSpPr>
        <p:spPr>
          <a:xfrm>
            <a:off x="926906" y="1597265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D6EB5E-BBC9-49FA-11A3-19BDEFB33C5B}"/>
              </a:ext>
            </a:extLst>
          </p:cNvPr>
          <p:cNvSpPr txBox="1"/>
          <p:nvPr/>
        </p:nvSpPr>
        <p:spPr>
          <a:xfrm>
            <a:off x="1019331" y="2169867"/>
            <a:ext cx="9928755" cy="3108543"/>
          </a:xfrm>
          <a:prstGeom prst="rect">
            <a:avLst/>
          </a:prstGeom>
          <a:noFill/>
        </p:spPr>
        <p:txBody>
          <a:bodyPr wrap="square" numCol="2" spcCol="27432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endParaRPr lang="en-US" sz="14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>
              <a:lnSpc>
                <a:spcPct val="140000"/>
              </a:lnSpc>
              <a:buClr>
                <a:srgbClr val="5E5F5F"/>
              </a:buClr>
              <a:buSzPts val="1300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  <a:endParaRPr lang="en-US" sz="14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endParaRPr lang="en-US" sz="14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>
              <a:lnSpc>
                <a:spcPct val="140000"/>
              </a:lnSpc>
              <a:buClr>
                <a:srgbClr val="5E5F5F"/>
              </a:buClr>
              <a:buSzPts val="1300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>
              <a:lnSpc>
                <a:spcPct val="140000"/>
              </a:lnSpc>
              <a:buClr>
                <a:srgbClr val="5E5F5F"/>
              </a:buClr>
              <a:buSzPts val="1300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  <a:endParaRPr lang="en-US" sz="14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endParaRPr lang="en-US" dirty="0">
              <a:latin typeface="Sofi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7373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83;p48">
            <a:extLst>
              <a:ext uri="{FF2B5EF4-FFF2-40B4-BE49-F238E27FC236}">
                <a16:creationId xmlns:a16="http://schemas.microsoft.com/office/drawing/2014/main" id="{4C631F01-D90B-2380-FEE1-4D9CBFD3242F}"/>
              </a:ext>
            </a:extLst>
          </p:cNvPr>
          <p:cNvSpPr txBox="1"/>
          <p:nvPr/>
        </p:nvSpPr>
        <p:spPr>
          <a:xfrm>
            <a:off x="1019331" y="809219"/>
            <a:ext cx="507666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884;p48">
            <a:extLst>
              <a:ext uri="{FF2B5EF4-FFF2-40B4-BE49-F238E27FC236}">
                <a16:creationId xmlns:a16="http://schemas.microsoft.com/office/drawing/2014/main" id="{2933A8F2-737F-85C3-2D2F-4A86FAA01253}"/>
              </a:ext>
            </a:extLst>
          </p:cNvPr>
          <p:cNvSpPr txBox="1"/>
          <p:nvPr/>
        </p:nvSpPr>
        <p:spPr>
          <a:xfrm>
            <a:off x="926906" y="1597265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271D81-0DF4-45DA-BF26-43952191B170}"/>
              </a:ext>
            </a:extLst>
          </p:cNvPr>
          <p:cNvSpPr txBox="1"/>
          <p:nvPr/>
        </p:nvSpPr>
        <p:spPr>
          <a:xfrm>
            <a:off x="1019331" y="2169867"/>
            <a:ext cx="9928755" cy="4279441"/>
          </a:xfrm>
          <a:prstGeom prst="rect">
            <a:avLst/>
          </a:prstGeom>
          <a:noFill/>
        </p:spPr>
        <p:txBody>
          <a:bodyPr wrap="square" numCol="2" spcCol="274320" rtlCol="0">
            <a:spAutoFit/>
          </a:bodyPr>
          <a:lstStyle/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lang="en-US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endParaRPr lang="en-US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lang="en-US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Nunc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>
              <a:lnSpc>
                <a:spcPct val="140000"/>
              </a:lnSpc>
              <a:buClr>
                <a:srgbClr val="5E5F5F"/>
              </a:buClr>
              <a:buSzPts val="1300"/>
            </a:pPr>
            <a:endParaRPr lang="en-US" sz="14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ofi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546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83;p48">
            <a:extLst>
              <a:ext uri="{FF2B5EF4-FFF2-40B4-BE49-F238E27FC236}">
                <a16:creationId xmlns:a16="http://schemas.microsoft.com/office/drawing/2014/main" id="{4C631F01-D90B-2380-FEE1-4D9CBFD3242F}"/>
              </a:ext>
            </a:extLst>
          </p:cNvPr>
          <p:cNvSpPr txBox="1"/>
          <p:nvPr/>
        </p:nvSpPr>
        <p:spPr>
          <a:xfrm>
            <a:off x="1019331" y="809219"/>
            <a:ext cx="507666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884;p48">
            <a:extLst>
              <a:ext uri="{FF2B5EF4-FFF2-40B4-BE49-F238E27FC236}">
                <a16:creationId xmlns:a16="http://schemas.microsoft.com/office/drawing/2014/main" id="{2933A8F2-737F-85C3-2D2F-4A86FAA01253}"/>
              </a:ext>
            </a:extLst>
          </p:cNvPr>
          <p:cNvSpPr txBox="1"/>
          <p:nvPr/>
        </p:nvSpPr>
        <p:spPr>
          <a:xfrm>
            <a:off x="926906" y="1597265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D6EB5E-BBC9-49FA-11A3-19BDEFB33C5B}"/>
              </a:ext>
            </a:extLst>
          </p:cNvPr>
          <p:cNvSpPr txBox="1"/>
          <p:nvPr/>
        </p:nvSpPr>
        <p:spPr>
          <a:xfrm>
            <a:off x="1019331" y="2169867"/>
            <a:ext cx="9928755" cy="4279441"/>
          </a:xfrm>
          <a:prstGeom prst="rect">
            <a:avLst/>
          </a:prstGeom>
          <a:noFill/>
        </p:spPr>
        <p:txBody>
          <a:bodyPr wrap="square" numCol="2" spcCol="274320" rtlCol="0">
            <a:spAutoFit/>
          </a:bodyPr>
          <a:lstStyle/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lang="en-US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endParaRPr lang="en-US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lang="en-US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Nunc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>
              <a:lnSpc>
                <a:spcPct val="140000"/>
              </a:lnSpc>
              <a:buClr>
                <a:srgbClr val="5E5F5F"/>
              </a:buClr>
              <a:buSzPts val="1300"/>
            </a:pPr>
            <a:endParaRPr lang="en-US" sz="14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ofi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17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5"/>
          <p:cNvSpPr txBox="1"/>
          <p:nvPr/>
        </p:nvSpPr>
        <p:spPr>
          <a:xfrm>
            <a:off x="6672368" y="3634641"/>
            <a:ext cx="4713723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</a:pP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dui. Nam at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Donec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5"/>
          <p:cNvSpPr txBox="1"/>
          <p:nvPr/>
        </p:nvSpPr>
        <p:spPr>
          <a:xfrm>
            <a:off x="6672368" y="3120100"/>
            <a:ext cx="44528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US" sz="18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Jill </a:t>
            </a:r>
            <a:r>
              <a:rPr lang="en-US" sz="18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Krohn</a:t>
            </a:r>
            <a:r>
              <a:rPr lang="en-US" sz="18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| </a:t>
            </a:r>
            <a:r>
              <a:rPr lang="en-US" sz="1800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CEO &amp; Founder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" name="Google Shape;246;p5"/>
          <p:cNvSpPr txBox="1"/>
          <p:nvPr/>
        </p:nvSpPr>
        <p:spPr>
          <a:xfrm>
            <a:off x="6695652" y="2052525"/>
            <a:ext cx="485959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Headline </a:t>
            </a:r>
            <a:r>
              <a:rPr lang="en-US" sz="36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7" name="Google Shape;247;p5" descr="A white circle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3739" t="27880" r="34033" b="28857"/>
          <a:stretch/>
        </p:blipFill>
        <p:spPr>
          <a:xfrm>
            <a:off x="11533632" y="6244115"/>
            <a:ext cx="371886" cy="38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5" descr="A person with grey hair and a brown shi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794" b="794"/>
          <a:stretch/>
        </p:blipFill>
        <p:spPr>
          <a:xfrm>
            <a:off x="1055688" y="1154545"/>
            <a:ext cx="4024313" cy="4548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83;p48">
            <a:extLst>
              <a:ext uri="{FF2B5EF4-FFF2-40B4-BE49-F238E27FC236}">
                <a16:creationId xmlns:a16="http://schemas.microsoft.com/office/drawing/2014/main" id="{4C631F01-D90B-2380-FEE1-4D9CBFD3242F}"/>
              </a:ext>
            </a:extLst>
          </p:cNvPr>
          <p:cNvSpPr txBox="1"/>
          <p:nvPr/>
        </p:nvSpPr>
        <p:spPr>
          <a:xfrm>
            <a:off x="1019331" y="809219"/>
            <a:ext cx="507666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884;p48">
            <a:extLst>
              <a:ext uri="{FF2B5EF4-FFF2-40B4-BE49-F238E27FC236}">
                <a16:creationId xmlns:a16="http://schemas.microsoft.com/office/drawing/2014/main" id="{2933A8F2-737F-85C3-2D2F-4A86FAA01253}"/>
              </a:ext>
            </a:extLst>
          </p:cNvPr>
          <p:cNvSpPr txBox="1"/>
          <p:nvPr/>
        </p:nvSpPr>
        <p:spPr>
          <a:xfrm>
            <a:off x="926906" y="1597265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08B4AB-1198-75B1-3F21-58B2E232E56E}"/>
              </a:ext>
            </a:extLst>
          </p:cNvPr>
          <p:cNvSpPr txBox="1"/>
          <p:nvPr/>
        </p:nvSpPr>
        <p:spPr>
          <a:xfrm>
            <a:off x="1019331" y="2169867"/>
            <a:ext cx="9928755" cy="3323987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endParaRPr lang="en-US" sz="14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>
              <a:lnSpc>
                <a:spcPct val="140000"/>
              </a:lnSpc>
              <a:buClr>
                <a:srgbClr val="5E5F5F"/>
              </a:buClr>
              <a:buSzPts val="1300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  <a:endParaRPr lang="en-US" sz="14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endParaRPr lang="en-US" sz="14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>
              <a:lnSpc>
                <a:spcPct val="140000"/>
              </a:lnSpc>
              <a:buClr>
                <a:srgbClr val="5E5F5F"/>
              </a:buClr>
              <a:buSzPts val="1300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>
              <a:lnSpc>
                <a:spcPct val="140000"/>
              </a:lnSpc>
              <a:buClr>
                <a:srgbClr val="5E5F5F"/>
              </a:buClr>
              <a:buSzPts val="1300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  <a:endParaRPr lang="en-US" sz="14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endParaRPr lang="en-US" dirty="0">
              <a:latin typeface="Sofi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8675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83;p48">
            <a:extLst>
              <a:ext uri="{FF2B5EF4-FFF2-40B4-BE49-F238E27FC236}">
                <a16:creationId xmlns:a16="http://schemas.microsoft.com/office/drawing/2014/main" id="{4C631F01-D90B-2380-FEE1-4D9CBFD3242F}"/>
              </a:ext>
            </a:extLst>
          </p:cNvPr>
          <p:cNvSpPr txBox="1"/>
          <p:nvPr/>
        </p:nvSpPr>
        <p:spPr>
          <a:xfrm>
            <a:off x="1019331" y="809219"/>
            <a:ext cx="507666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884;p48">
            <a:extLst>
              <a:ext uri="{FF2B5EF4-FFF2-40B4-BE49-F238E27FC236}">
                <a16:creationId xmlns:a16="http://schemas.microsoft.com/office/drawing/2014/main" id="{2933A8F2-737F-85C3-2D2F-4A86FAA01253}"/>
              </a:ext>
            </a:extLst>
          </p:cNvPr>
          <p:cNvSpPr txBox="1"/>
          <p:nvPr/>
        </p:nvSpPr>
        <p:spPr>
          <a:xfrm>
            <a:off x="926906" y="1597265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D6EB5E-BBC9-49FA-11A3-19BDEFB33C5B}"/>
              </a:ext>
            </a:extLst>
          </p:cNvPr>
          <p:cNvSpPr txBox="1"/>
          <p:nvPr/>
        </p:nvSpPr>
        <p:spPr>
          <a:xfrm>
            <a:off x="1019331" y="2169867"/>
            <a:ext cx="9928755" cy="3323987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endParaRPr lang="en-US" sz="14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>
              <a:lnSpc>
                <a:spcPct val="140000"/>
              </a:lnSpc>
              <a:buClr>
                <a:srgbClr val="5E5F5F"/>
              </a:buClr>
              <a:buSzPts val="1300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  <a:endParaRPr lang="en-US" sz="14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endParaRPr lang="en-US" sz="14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>
              <a:lnSpc>
                <a:spcPct val="140000"/>
              </a:lnSpc>
              <a:buClr>
                <a:srgbClr val="5E5F5F"/>
              </a:buClr>
              <a:buSzPts val="1300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>
              <a:lnSpc>
                <a:spcPct val="140000"/>
              </a:lnSpc>
              <a:buClr>
                <a:srgbClr val="5E5F5F"/>
              </a:buClr>
              <a:buSzPts val="1300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  <a:endParaRPr lang="en-US" sz="14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endParaRPr lang="en-US" dirty="0">
              <a:latin typeface="Sofi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015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83;p48">
            <a:extLst>
              <a:ext uri="{FF2B5EF4-FFF2-40B4-BE49-F238E27FC236}">
                <a16:creationId xmlns:a16="http://schemas.microsoft.com/office/drawing/2014/main" id="{4C631F01-D90B-2380-FEE1-4D9CBFD3242F}"/>
              </a:ext>
            </a:extLst>
          </p:cNvPr>
          <p:cNvSpPr txBox="1"/>
          <p:nvPr/>
        </p:nvSpPr>
        <p:spPr>
          <a:xfrm>
            <a:off x="1019331" y="809219"/>
            <a:ext cx="507666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884;p48">
            <a:extLst>
              <a:ext uri="{FF2B5EF4-FFF2-40B4-BE49-F238E27FC236}">
                <a16:creationId xmlns:a16="http://schemas.microsoft.com/office/drawing/2014/main" id="{2933A8F2-737F-85C3-2D2F-4A86FAA01253}"/>
              </a:ext>
            </a:extLst>
          </p:cNvPr>
          <p:cNvSpPr txBox="1"/>
          <p:nvPr/>
        </p:nvSpPr>
        <p:spPr>
          <a:xfrm>
            <a:off x="926906" y="1597265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271D81-0DF4-45DA-BF26-43952191B170}"/>
              </a:ext>
            </a:extLst>
          </p:cNvPr>
          <p:cNvSpPr txBox="1"/>
          <p:nvPr/>
        </p:nvSpPr>
        <p:spPr>
          <a:xfrm>
            <a:off x="1019331" y="2169867"/>
            <a:ext cx="9928755" cy="4228850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lang="en-US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lang="en-US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Nunc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>
              <a:lnSpc>
                <a:spcPct val="140000"/>
              </a:lnSpc>
              <a:buClr>
                <a:srgbClr val="5E5F5F"/>
              </a:buClr>
              <a:buSzPts val="1300"/>
            </a:pPr>
            <a:endParaRPr lang="en-US" sz="14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ofi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5826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83;p48">
            <a:extLst>
              <a:ext uri="{FF2B5EF4-FFF2-40B4-BE49-F238E27FC236}">
                <a16:creationId xmlns:a16="http://schemas.microsoft.com/office/drawing/2014/main" id="{4C631F01-D90B-2380-FEE1-4D9CBFD3242F}"/>
              </a:ext>
            </a:extLst>
          </p:cNvPr>
          <p:cNvSpPr txBox="1"/>
          <p:nvPr/>
        </p:nvSpPr>
        <p:spPr>
          <a:xfrm>
            <a:off x="1019331" y="809219"/>
            <a:ext cx="507666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884;p48">
            <a:extLst>
              <a:ext uri="{FF2B5EF4-FFF2-40B4-BE49-F238E27FC236}">
                <a16:creationId xmlns:a16="http://schemas.microsoft.com/office/drawing/2014/main" id="{2933A8F2-737F-85C3-2D2F-4A86FAA01253}"/>
              </a:ext>
            </a:extLst>
          </p:cNvPr>
          <p:cNvSpPr txBox="1"/>
          <p:nvPr/>
        </p:nvSpPr>
        <p:spPr>
          <a:xfrm>
            <a:off x="926906" y="1597265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D6EB5E-BBC9-49FA-11A3-19BDEFB33C5B}"/>
              </a:ext>
            </a:extLst>
          </p:cNvPr>
          <p:cNvSpPr txBox="1"/>
          <p:nvPr/>
        </p:nvSpPr>
        <p:spPr>
          <a:xfrm>
            <a:off x="1019331" y="2169867"/>
            <a:ext cx="9928755" cy="4228850"/>
          </a:xfrm>
          <a:prstGeom prst="rect">
            <a:avLst/>
          </a:prstGeom>
          <a:noFill/>
        </p:spPr>
        <p:txBody>
          <a:bodyPr wrap="square" numCol="1" spcCol="274320" rtlCol="0">
            <a:spAutoFit/>
          </a:bodyPr>
          <a:lstStyle/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lang="en-US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Nunc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 marL="285750" indent="-285750">
              <a:lnSpc>
                <a:spcPct val="140000"/>
              </a:lnSpc>
              <a:buClr>
                <a:srgbClr val="5E5F5F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Donec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4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4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</a:p>
          <a:p>
            <a:pPr>
              <a:lnSpc>
                <a:spcPct val="140000"/>
              </a:lnSpc>
              <a:buClr>
                <a:srgbClr val="5E5F5F"/>
              </a:buClr>
              <a:buSzPts val="1300"/>
            </a:pPr>
            <a:endParaRPr lang="en-US" sz="14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ofia Pr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9741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46"/>
          <p:cNvSpPr txBox="1"/>
          <p:nvPr/>
        </p:nvSpPr>
        <p:spPr>
          <a:xfrm>
            <a:off x="5099407" y="3620850"/>
            <a:ext cx="3329844" cy="17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Donec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46"/>
          <p:cNvSpPr txBox="1"/>
          <p:nvPr/>
        </p:nvSpPr>
        <p:spPr>
          <a:xfrm>
            <a:off x="5194865" y="1298317"/>
            <a:ext cx="456178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7" name="Google Shape;867;p46"/>
          <p:cNvSpPr txBox="1"/>
          <p:nvPr/>
        </p:nvSpPr>
        <p:spPr>
          <a:xfrm>
            <a:off x="5123705" y="3274825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8" name="Google Shape;868;p46"/>
          <p:cNvSpPr>
            <a:spLocks noGrp="1"/>
          </p:cNvSpPr>
          <p:nvPr>
            <p:ph type="pic" idx="2"/>
          </p:nvPr>
        </p:nvSpPr>
        <p:spPr>
          <a:xfrm>
            <a:off x="622899" y="1148315"/>
            <a:ext cx="3740873" cy="4561368"/>
          </a:xfrm>
          <a:prstGeom prst="rect">
            <a:avLst/>
          </a:prstGeom>
          <a:solidFill>
            <a:srgbClr val="FBF8F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47"/>
          <p:cNvSpPr>
            <a:spLocks noGrp="1"/>
          </p:cNvSpPr>
          <p:nvPr>
            <p:ph type="pic" idx="2"/>
          </p:nvPr>
        </p:nvSpPr>
        <p:spPr>
          <a:xfrm>
            <a:off x="5818945" y="549273"/>
            <a:ext cx="6373055" cy="3106714"/>
          </a:xfrm>
          <a:prstGeom prst="rect">
            <a:avLst/>
          </a:prstGeom>
          <a:solidFill>
            <a:srgbClr val="FBF8F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74" name="Google Shape;874;p47"/>
          <p:cNvSpPr txBox="1"/>
          <p:nvPr/>
        </p:nvSpPr>
        <p:spPr>
          <a:xfrm>
            <a:off x="953853" y="3620850"/>
            <a:ext cx="3329844" cy="17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Donec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47"/>
          <p:cNvSpPr txBox="1"/>
          <p:nvPr/>
        </p:nvSpPr>
        <p:spPr>
          <a:xfrm>
            <a:off x="1019331" y="1298317"/>
            <a:ext cx="33298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6" name="Google Shape;876;p47"/>
          <p:cNvSpPr txBox="1"/>
          <p:nvPr/>
        </p:nvSpPr>
        <p:spPr>
          <a:xfrm>
            <a:off x="948171" y="3274825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48"/>
          <p:cNvSpPr>
            <a:spLocks noGrp="1"/>
          </p:cNvSpPr>
          <p:nvPr>
            <p:ph type="pic" idx="2"/>
          </p:nvPr>
        </p:nvSpPr>
        <p:spPr>
          <a:xfrm>
            <a:off x="6655981" y="0"/>
            <a:ext cx="5536019" cy="6855814"/>
          </a:xfrm>
          <a:prstGeom prst="rect">
            <a:avLst/>
          </a:prstGeom>
          <a:solidFill>
            <a:srgbClr val="FBF8F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82" name="Google Shape;882;p48"/>
          <p:cNvSpPr txBox="1"/>
          <p:nvPr/>
        </p:nvSpPr>
        <p:spPr>
          <a:xfrm>
            <a:off x="953853" y="3620850"/>
            <a:ext cx="3329844" cy="17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Donec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48"/>
          <p:cNvSpPr txBox="1"/>
          <p:nvPr/>
        </p:nvSpPr>
        <p:spPr>
          <a:xfrm>
            <a:off x="1019331" y="1298317"/>
            <a:ext cx="33298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4" name="Google Shape;884;p48"/>
          <p:cNvSpPr txBox="1"/>
          <p:nvPr/>
        </p:nvSpPr>
        <p:spPr>
          <a:xfrm>
            <a:off x="948171" y="3274825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85" name="Google Shape;885;p48" descr="A logo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9"/>
          <p:cNvSpPr/>
          <p:nvPr/>
        </p:nvSpPr>
        <p:spPr>
          <a:xfrm>
            <a:off x="0" y="0"/>
            <a:ext cx="8284463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49"/>
          <p:cNvSpPr/>
          <p:nvPr/>
        </p:nvSpPr>
        <p:spPr>
          <a:xfrm rot="-568390">
            <a:off x="4633825" y="1166494"/>
            <a:ext cx="4546717" cy="4546715"/>
          </a:xfrm>
          <a:prstGeom prst="ellipse">
            <a:avLst/>
          </a:prstGeom>
          <a:gradFill>
            <a:gsLst>
              <a:gs pos="0">
                <a:srgbClr val="9F8EB6">
                  <a:alpha val="32941"/>
                </a:srgbClr>
              </a:gs>
              <a:gs pos="99000">
                <a:srgbClr val="E0D8E7"/>
              </a:gs>
              <a:gs pos="100000">
                <a:srgbClr val="E0D8E7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892" name="Google Shape;892;p49"/>
          <p:cNvPicPr preferRelativeResize="0"/>
          <p:nvPr/>
        </p:nvPicPr>
        <p:blipFill rotWithShape="1">
          <a:blip r:embed="rId3">
            <a:alphaModFix/>
          </a:blip>
          <a:srcRect l="35309" t="6557" r="2394"/>
          <a:stretch/>
        </p:blipFill>
        <p:spPr>
          <a:xfrm>
            <a:off x="5120468" y="1624806"/>
            <a:ext cx="3608388" cy="3608387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893" name="Google Shape;893;p49"/>
          <p:cNvSpPr txBox="1"/>
          <p:nvPr/>
        </p:nvSpPr>
        <p:spPr>
          <a:xfrm>
            <a:off x="9485356" y="2901307"/>
            <a:ext cx="179638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SemiBold"/>
              <a:buNone/>
            </a:pPr>
            <a:r>
              <a:rPr lang="en-US" sz="18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CONNI JONES 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4" name="Google Shape;894;p49"/>
          <p:cNvSpPr txBox="1"/>
          <p:nvPr/>
        </p:nvSpPr>
        <p:spPr>
          <a:xfrm>
            <a:off x="9489589" y="3202392"/>
            <a:ext cx="1231012" cy="226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Poppins SemiBold"/>
              <a:buNone/>
            </a:pPr>
            <a:r>
              <a:rPr lang="en-US" sz="105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JOB 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5" name="Google Shape;895;p49"/>
          <p:cNvSpPr/>
          <p:nvPr/>
        </p:nvSpPr>
        <p:spPr>
          <a:xfrm>
            <a:off x="942142" y="2556601"/>
            <a:ext cx="5575285" cy="191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Century Gothic"/>
              <a:buNone/>
            </a:pPr>
            <a:r>
              <a:rPr lang="en-US" sz="65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Thank 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Century Gothic"/>
              <a:buNone/>
            </a:pPr>
            <a:r>
              <a:rPr lang="en-US" sz="65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you!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6" name="Google Shape;896;p49"/>
          <p:cNvSpPr txBox="1"/>
          <p:nvPr/>
        </p:nvSpPr>
        <p:spPr>
          <a:xfrm>
            <a:off x="960724" y="4545840"/>
            <a:ext cx="3514738" cy="65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</a:pP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49"/>
          <p:cNvSpPr txBox="1"/>
          <p:nvPr/>
        </p:nvSpPr>
        <p:spPr>
          <a:xfrm>
            <a:off x="9489589" y="3636887"/>
            <a:ext cx="26372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</a:pPr>
            <a:r>
              <a:rPr lang="en-US" sz="1000" b="1" u="none" strike="noStrike" cap="none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conni@email.com</a:t>
            </a:r>
            <a:endParaRPr sz="1000" b="1" u="none" strike="noStrike" cap="none" dirty="0">
              <a:solidFill>
                <a:schemeClr val="accent6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8" name="Google Shape;898;p49"/>
          <p:cNvSpPr txBox="1"/>
          <p:nvPr/>
        </p:nvSpPr>
        <p:spPr>
          <a:xfrm>
            <a:off x="9489589" y="3859911"/>
            <a:ext cx="26372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</a:pPr>
            <a:r>
              <a:rPr lang="en-US" sz="10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123-456-7890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99" name="Google Shape;899;p49"/>
          <p:cNvCxnSpPr/>
          <p:nvPr/>
        </p:nvCxnSpPr>
        <p:spPr>
          <a:xfrm rot="10800000">
            <a:off x="9485356" y="3536224"/>
            <a:ext cx="751464" cy="0"/>
          </a:xfrm>
          <a:prstGeom prst="straightConnector1">
            <a:avLst/>
          </a:prstGeom>
          <a:noFill/>
          <a:ln w="158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00" name="Google Shape;90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692" y="-215326"/>
            <a:ext cx="3693293" cy="2853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50"/>
          <p:cNvSpPr/>
          <p:nvPr/>
        </p:nvSpPr>
        <p:spPr>
          <a:xfrm>
            <a:off x="0" y="0"/>
            <a:ext cx="8284463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50"/>
          <p:cNvSpPr/>
          <p:nvPr/>
        </p:nvSpPr>
        <p:spPr>
          <a:xfrm>
            <a:off x="6955473" y="3585950"/>
            <a:ext cx="2695249" cy="2695248"/>
          </a:xfrm>
          <a:prstGeom prst="ellipse">
            <a:avLst/>
          </a:prstGeom>
          <a:gradFill>
            <a:gsLst>
              <a:gs pos="0">
                <a:srgbClr val="9F8EB6">
                  <a:alpha val="32941"/>
                </a:srgbClr>
              </a:gs>
              <a:gs pos="99000">
                <a:srgbClr val="E0D8E7"/>
              </a:gs>
              <a:gs pos="100000">
                <a:srgbClr val="E0D8E7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p50"/>
          <p:cNvSpPr/>
          <p:nvPr/>
        </p:nvSpPr>
        <p:spPr>
          <a:xfrm>
            <a:off x="941358" y="3429000"/>
            <a:ext cx="5575285" cy="101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Font typeface="Century Gothic"/>
              <a:buNone/>
            </a:pPr>
            <a:r>
              <a:rPr lang="en-US" sz="65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Thank you!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08" name="Google Shape;908;p50"/>
          <p:cNvPicPr preferRelativeResize="0"/>
          <p:nvPr/>
        </p:nvPicPr>
        <p:blipFill rotWithShape="1">
          <a:blip r:embed="rId3">
            <a:alphaModFix/>
          </a:blip>
          <a:srcRect l="28556" t="15217" r="39688" b="32448"/>
          <a:stretch/>
        </p:blipFill>
        <p:spPr>
          <a:xfrm>
            <a:off x="7343712" y="3974188"/>
            <a:ext cx="1918777" cy="1918775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909" name="Google Shape;909;p50"/>
          <p:cNvSpPr/>
          <p:nvPr/>
        </p:nvSpPr>
        <p:spPr>
          <a:xfrm>
            <a:off x="6922912" y="694766"/>
            <a:ext cx="2695249" cy="2695248"/>
          </a:xfrm>
          <a:prstGeom prst="ellipse">
            <a:avLst/>
          </a:prstGeom>
          <a:gradFill>
            <a:gsLst>
              <a:gs pos="0">
                <a:srgbClr val="9F8EB6">
                  <a:alpha val="32941"/>
                </a:srgbClr>
              </a:gs>
              <a:gs pos="99000">
                <a:srgbClr val="E0D8E7"/>
              </a:gs>
              <a:gs pos="100000">
                <a:srgbClr val="E0D8E7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10" name="Google Shape;910;p50"/>
          <p:cNvPicPr preferRelativeResize="0"/>
          <p:nvPr/>
        </p:nvPicPr>
        <p:blipFill rotWithShape="1">
          <a:blip r:embed="rId4">
            <a:alphaModFix/>
          </a:blip>
          <a:srcRect l="40932" t="1925" r="9028" b="22974"/>
          <a:stretch/>
        </p:blipFill>
        <p:spPr>
          <a:xfrm>
            <a:off x="7304670" y="1067303"/>
            <a:ext cx="1947690" cy="1947689"/>
          </a:xfrm>
          <a:custGeom>
            <a:avLst/>
            <a:gdLst/>
            <a:ahLst/>
            <a:cxnLst/>
            <a:rect l="l" t="t" r="r" b="b"/>
            <a:pathLst>
              <a:path w="4007036" h="4007034" extrusionOk="0">
                <a:moveTo>
                  <a:pt x="2003518" y="0"/>
                </a:moveTo>
                <a:cubicBezTo>
                  <a:pt x="3110030" y="0"/>
                  <a:pt x="4007036" y="897005"/>
                  <a:pt x="4007036" y="2003517"/>
                </a:cubicBezTo>
                <a:cubicBezTo>
                  <a:pt x="4007036" y="3110029"/>
                  <a:pt x="3110030" y="4007034"/>
                  <a:pt x="2003518" y="4007034"/>
                </a:cubicBezTo>
                <a:cubicBezTo>
                  <a:pt x="897006" y="4007034"/>
                  <a:pt x="0" y="3110029"/>
                  <a:pt x="0" y="2003517"/>
                </a:cubicBezTo>
                <a:cubicBezTo>
                  <a:pt x="0" y="897005"/>
                  <a:pt x="897006" y="0"/>
                  <a:pt x="200351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</p:pic>
      <p:sp>
        <p:nvSpPr>
          <p:cNvPr id="911" name="Google Shape;911;p50"/>
          <p:cNvSpPr txBox="1"/>
          <p:nvPr/>
        </p:nvSpPr>
        <p:spPr>
          <a:xfrm>
            <a:off x="9786203" y="1523832"/>
            <a:ext cx="179638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CARI WILSON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2" name="Google Shape;912;p50"/>
          <p:cNvSpPr txBox="1"/>
          <p:nvPr/>
        </p:nvSpPr>
        <p:spPr>
          <a:xfrm>
            <a:off x="9790436" y="1770053"/>
            <a:ext cx="123101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</a:pPr>
            <a:r>
              <a:rPr lang="en-US" sz="10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JOB 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3" name="Google Shape;913;p50"/>
          <p:cNvSpPr txBox="1"/>
          <p:nvPr/>
        </p:nvSpPr>
        <p:spPr>
          <a:xfrm>
            <a:off x="959940" y="4545840"/>
            <a:ext cx="3835112" cy="652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</a:pP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50"/>
          <p:cNvSpPr txBox="1"/>
          <p:nvPr/>
        </p:nvSpPr>
        <p:spPr>
          <a:xfrm>
            <a:off x="9786203" y="4440024"/>
            <a:ext cx="179638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SemiBold"/>
              <a:buNone/>
            </a:pPr>
            <a:r>
              <a:rPr lang="en-US" sz="16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JANE OWENS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5" name="Google Shape;915;p50"/>
          <p:cNvSpPr txBox="1"/>
          <p:nvPr/>
        </p:nvSpPr>
        <p:spPr>
          <a:xfrm>
            <a:off x="9790436" y="4686245"/>
            <a:ext cx="123101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Poppins SemiBold"/>
              <a:buNone/>
            </a:pPr>
            <a:r>
              <a:rPr lang="en-US" sz="10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JOB TITLE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6" name="Google Shape;916;p50"/>
          <p:cNvSpPr txBox="1"/>
          <p:nvPr/>
        </p:nvSpPr>
        <p:spPr>
          <a:xfrm>
            <a:off x="9786203" y="2178135"/>
            <a:ext cx="2119793" cy="19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Poppins SemiBold"/>
              <a:buNone/>
            </a:pPr>
            <a:r>
              <a:rPr lang="en-US" sz="900" b="1" u="none" strike="noStrike" cap="none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cari@email.com</a:t>
            </a:r>
            <a:endParaRPr sz="900" b="1" u="none" strike="noStrike" cap="none" dirty="0">
              <a:solidFill>
                <a:schemeClr val="accent6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7" name="Google Shape;917;p50"/>
          <p:cNvSpPr txBox="1"/>
          <p:nvPr/>
        </p:nvSpPr>
        <p:spPr>
          <a:xfrm>
            <a:off x="9786203" y="2401158"/>
            <a:ext cx="2637242" cy="19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 SemiBold"/>
              <a:buNone/>
            </a:pPr>
            <a:r>
              <a:rPr lang="en-US" sz="9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123-456-7890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18" name="Google Shape;918;p50"/>
          <p:cNvCxnSpPr/>
          <p:nvPr/>
        </p:nvCxnSpPr>
        <p:spPr>
          <a:xfrm rot="10800000">
            <a:off x="9781970" y="2077471"/>
            <a:ext cx="751464" cy="0"/>
          </a:xfrm>
          <a:prstGeom prst="straightConnector1">
            <a:avLst/>
          </a:prstGeom>
          <a:noFill/>
          <a:ln w="158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9" name="Google Shape;919;p50"/>
          <p:cNvSpPr txBox="1"/>
          <p:nvPr/>
        </p:nvSpPr>
        <p:spPr>
          <a:xfrm>
            <a:off x="9786203" y="5119305"/>
            <a:ext cx="2174840" cy="193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00"/>
              <a:buFont typeface="Poppins SemiBold"/>
              <a:buNone/>
            </a:pPr>
            <a:r>
              <a:rPr lang="en-US" sz="900" b="1" u="none" strike="noStrike" cap="none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jane@email.com</a:t>
            </a:r>
            <a:endParaRPr sz="900" b="1" u="none" strike="noStrike" cap="none" dirty="0">
              <a:solidFill>
                <a:schemeClr val="accent6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0" name="Google Shape;920;p50"/>
          <p:cNvSpPr txBox="1"/>
          <p:nvPr/>
        </p:nvSpPr>
        <p:spPr>
          <a:xfrm>
            <a:off x="9786203" y="5342329"/>
            <a:ext cx="2637242" cy="19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 SemiBold"/>
              <a:buNone/>
            </a:pPr>
            <a:r>
              <a:rPr lang="en-US" sz="900" b="1" u="none" strike="noStrike" cap="none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123-456-7890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21" name="Google Shape;921;p50"/>
          <p:cNvCxnSpPr/>
          <p:nvPr/>
        </p:nvCxnSpPr>
        <p:spPr>
          <a:xfrm rot="10800000">
            <a:off x="9781970" y="5018642"/>
            <a:ext cx="751464" cy="0"/>
          </a:xfrm>
          <a:prstGeom prst="straightConnector1">
            <a:avLst/>
          </a:prstGeom>
          <a:noFill/>
          <a:ln w="158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22" name="Google Shape;922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2908" y="192616"/>
            <a:ext cx="3693293" cy="2853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50" descr="A logo with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6" descr="A white circle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3739" t="27880" r="34033" b="28857"/>
          <a:stretch/>
        </p:blipFill>
        <p:spPr>
          <a:xfrm>
            <a:off x="11533632" y="6244115"/>
            <a:ext cx="371886" cy="38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6" descr="A person with grey hair and a brown shi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794" b="794"/>
          <a:stretch/>
        </p:blipFill>
        <p:spPr>
          <a:xfrm>
            <a:off x="1055688" y="1154545"/>
            <a:ext cx="4024313" cy="4548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56" name="Google Shape;256;p6"/>
          <p:cNvSpPr txBox="1"/>
          <p:nvPr/>
        </p:nvSpPr>
        <p:spPr>
          <a:xfrm>
            <a:off x="6672368" y="3634641"/>
            <a:ext cx="4713723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</a:pP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dui. Nam at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Donec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chemeClr val="lt1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6"/>
          <p:cNvSpPr txBox="1"/>
          <p:nvPr/>
        </p:nvSpPr>
        <p:spPr>
          <a:xfrm>
            <a:off x="6672368" y="3120100"/>
            <a:ext cx="44528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US" sz="18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Jill </a:t>
            </a:r>
            <a:r>
              <a:rPr lang="en-US" sz="18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Krohn</a:t>
            </a:r>
            <a:r>
              <a:rPr lang="en-US" sz="18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| </a:t>
            </a:r>
            <a:r>
              <a:rPr lang="en-US" sz="1800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CEO &amp; Founder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8" name="Google Shape;258;p6"/>
          <p:cNvSpPr txBox="1"/>
          <p:nvPr/>
        </p:nvSpPr>
        <p:spPr>
          <a:xfrm>
            <a:off x="6695652" y="2052525"/>
            <a:ext cx="485959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Headline </a:t>
            </a:r>
            <a:r>
              <a:rPr lang="en-US" sz="3600" b="1" dirty="0" err="1">
                <a:solidFill>
                  <a:schemeClr val="lt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alpha val="6823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7" descr="A white circle with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3739" t="27880" r="34033" b="28857"/>
          <a:stretch/>
        </p:blipFill>
        <p:spPr>
          <a:xfrm>
            <a:off x="11533632" y="6232685"/>
            <a:ext cx="371886" cy="38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7" descr="A person with grey hair and a brown shi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794" b="794"/>
          <a:stretch/>
        </p:blipFill>
        <p:spPr>
          <a:xfrm>
            <a:off x="1055688" y="1154545"/>
            <a:ext cx="4024313" cy="4548910"/>
          </a:xfrm>
          <a:custGeom>
            <a:avLst/>
            <a:gdLst/>
            <a:ahLst/>
            <a:cxnLst/>
            <a:rect l="l" t="t" r="r" b="b"/>
            <a:pathLst>
              <a:path w="4024313" h="4548910" extrusionOk="0">
                <a:moveTo>
                  <a:pt x="0" y="0"/>
                </a:moveTo>
                <a:lnTo>
                  <a:pt x="4024313" y="0"/>
                </a:lnTo>
                <a:lnTo>
                  <a:pt x="4024313" y="4548910"/>
                </a:lnTo>
                <a:lnTo>
                  <a:pt x="0" y="454891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66" name="Google Shape;266;p7"/>
          <p:cNvSpPr txBox="1"/>
          <p:nvPr/>
        </p:nvSpPr>
        <p:spPr>
          <a:xfrm>
            <a:off x="6672368" y="3634641"/>
            <a:ext cx="4713723" cy="1292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F6060"/>
              </a:buClr>
              <a:buSzPts val="1300"/>
              <a:buFont typeface="Calibri"/>
              <a:buNone/>
            </a:pPr>
            <a:r>
              <a:rPr lang="en-US" sz="1300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300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300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300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300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300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dui. Nam at </a:t>
            </a:r>
            <a:r>
              <a:rPr lang="en-US" sz="1300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300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300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300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300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300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300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300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Donec</a:t>
            </a:r>
            <a:r>
              <a:rPr lang="en-US" sz="1300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300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F6060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300" dirty="0">
              <a:solidFill>
                <a:srgbClr val="5F6060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7"/>
          <p:cNvSpPr txBox="1"/>
          <p:nvPr/>
        </p:nvSpPr>
        <p:spPr>
          <a:xfrm>
            <a:off x="6672368" y="3120100"/>
            <a:ext cx="44528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US" sz="18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Jill </a:t>
            </a:r>
            <a:r>
              <a:rPr lang="en-US" sz="18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Krohn</a:t>
            </a:r>
            <a:r>
              <a:rPr lang="en-US" sz="18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 | </a:t>
            </a:r>
            <a:r>
              <a:rPr lang="en-US" sz="1800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CEO &amp; Founder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7"/>
          <p:cNvSpPr txBox="1"/>
          <p:nvPr/>
        </p:nvSpPr>
        <p:spPr>
          <a:xfrm>
            <a:off x="6695652" y="2052525"/>
            <a:ext cx="485959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Headline </a:t>
            </a:r>
            <a:r>
              <a:rPr lang="en-US" sz="3600" b="1" dirty="0" err="1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BE7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8"/>
          <p:cNvSpPr txBox="1"/>
          <p:nvPr/>
        </p:nvSpPr>
        <p:spPr>
          <a:xfrm>
            <a:off x="954363" y="3429000"/>
            <a:ext cx="4142001" cy="2612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300"/>
              <a:buFont typeface="Calibri"/>
              <a:buNone/>
            </a:pP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Donec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pretium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ac tempus. 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Lorem ipsum dolor sit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elitEtiam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libero id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luctus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consequat.Nunc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sed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arcu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duiNam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at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lectus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leo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Ut a ex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quis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nulla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cursus </a:t>
            </a:r>
            <a:r>
              <a:rPr lang="en-US" sz="13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blandit</a:t>
            </a:r>
            <a:r>
              <a:rPr lang="en-US" sz="13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endParaRPr sz="13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"/>
          <p:cNvSpPr txBox="1"/>
          <p:nvPr/>
        </p:nvSpPr>
        <p:spPr>
          <a:xfrm>
            <a:off x="1019842" y="1298317"/>
            <a:ext cx="33298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6" name="Google Shape;276;p8"/>
          <p:cNvSpPr txBox="1"/>
          <p:nvPr/>
        </p:nvSpPr>
        <p:spPr>
          <a:xfrm>
            <a:off x="948682" y="3082975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7" name="Google Shape;277;p8"/>
          <p:cNvPicPr preferRelativeResize="0"/>
          <p:nvPr/>
        </p:nvPicPr>
        <p:blipFill rotWithShape="1">
          <a:blip r:embed="rId3">
            <a:alphaModFix/>
          </a:blip>
          <a:srcRect l="27364" r="27364"/>
          <a:stretch/>
        </p:blipFill>
        <p:spPr>
          <a:xfrm>
            <a:off x="7145823" y="1114138"/>
            <a:ext cx="3996355" cy="46551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278" name="Google Shape;278;p8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9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8F0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dirty="0">
              <a:solidFill>
                <a:schemeClr val="lt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9"/>
          <p:cNvSpPr txBox="1"/>
          <p:nvPr/>
        </p:nvSpPr>
        <p:spPr>
          <a:xfrm>
            <a:off x="1049822" y="1298317"/>
            <a:ext cx="332984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entury Gothic"/>
              <a:buNone/>
            </a:pPr>
            <a:r>
              <a:rPr lang="en-US" sz="3600" b="1" dirty="0">
                <a:solidFill>
                  <a:schemeClr val="dk1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A New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5" name="Google Shape;285;p9"/>
          <p:cNvSpPr txBox="1"/>
          <p:nvPr/>
        </p:nvSpPr>
        <p:spPr>
          <a:xfrm>
            <a:off x="978662" y="3010637"/>
            <a:ext cx="15997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entury Gothic"/>
              <a:buNone/>
            </a:pPr>
            <a:r>
              <a:rPr lang="en-US" sz="1600" b="1" dirty="0">
                <a:solidFill>
                  <a:schemeClr val="accent6"/>
                </a:solidFill>
                <a:latin typeface="Sofia Pro" panose="00000500000000000000" pitchFamily="50" charset="0"/>
                <a:ea typeface="Century Gothic"/>
                <a:cs typeface="Century Gothic"/>
                <a:sym typeface="Century Gothic"/>
              </a:rPr>
              <a:t>Sub headline</a:t>
            </a:r>
            <a:endParaRPr sz="1800" b="1" dirty="0">
              <a:solidFill>
                <a:schemeClr val="dk1"/>
              </a:solidFill>
              <a:latin typeface="Sofia Pro" panose="00000500000000000000" pitchFamily="50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6" name="Google Shape;286;p9"/>
          <p:cNvPicPr preferRelativeResize="0"/>
          <p:nvPr/>
        </p:nvPicPr>
        <p:blipFill rotWithShape="1">
          <a:blip r:embed="rId3">
            <a:alphaModFix/>
          </a:blip>
          <a:srcRect l="21436" t="37267" r="10596" b="13"/>
          <a:stretch/>
        </p:blipFill>
        <p:spPr>
          <a:xfrm>
            <a:off x="7145823" y="1112868"/>
            <a:ext cx="3996355" cy="465512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87" name="Google Shape;287;p9"/>
          <p:cNvSpPr txBox="1"/>
          <p:nvPr/>
        </p:nvSpPr>
        <p:spPr>
          <a:xfrm>
            <a:off x="978662" y="3423970"/>
            <a:ext cx="3926129" cy="2160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952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dirty="0">
              <a:solidFill>
                <a:srgbClr val="5E5F5F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E5F5F"/>
              </a:buClr>
              <a:buSzPts val="1200"/>
              <a:buFont typeface="Arial"/>
              <a:buChar char="•"/>
            </a:pP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amet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,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consectetur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adipiscing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elit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Etiam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lobortis</a:t>
            </a:r>
            <a:r>
              <a:rPr lang="en-US" sz="1200" dirty="0">
                <a:solidFill>
                  <a:srgbClr val="5E5F5F"/>
                </a:solidFill>
                <a:latin typeface="Sofia Pro" panose="00000500000000000000" pitchFamily="50" charset="0"/>
                <a:ea typeface="Calibri"/>
                <a:cs typeface="Calibri"/>
                <a:sym typeface="Calibri"/>
              </a:rPr>
              <a:t>.</a:t>
            </a:r>
            <a:endParaRPr sz="1800" dirty="0">
              <a:solidFill>
                <a:schemeClr val="dk1"/>
              </a:solidFill>
              <a:latin typeface="Sofia Pro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9" descr="A logo with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3325" t="28245" r="32666" b="28809"/>
          <a:stretch/>
        </p:blipFill>
        <p:spPr>
          <a:xfrm>
            <a:off x="11534110" y="6250757"/>
            <a:ext cx="371886" cy="36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WH">
      <a:dk1>
        <a:srgbClr val="664F80"/>
      </a:dk1>
      <a:lt1>
        <a:srgbClr val="FFFFFF"/>
      </a:lt1>
      <a:dk2>
        <a:srgbClr val="664F80"/>
      </a:dk2>
      <a:lt2>
        <a:srgbClr val="9F8EB6"/>
      </a:lt2>
      <a:accent1>
        <a:srgbClr val="FDAFAF"/>
      </a:accent1>
      <a:accent2>
        <a:srgbClr val="F0E3D9"/>
      </a:accent2>
      <a:accent3>
        <a:srgbClr val="90B76B"/>
      </a:accent3>
      <a:accent4>
        <a:srgbClr val="C8D9AC"/>
      </a:accent4>
      <a:accent5>
        <a:srgbClr val="5D6060"/>
      </a:accent5>
      <a:accent6>
        <a:srgbClr val="8EB769"/>
      </a:accent6>
      <a:hlink>
        <a:srgbClr val="001AF6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WH">
      <a:dk1>
        <a:srgbClr val="664F80"/>
      </a:dk1>
      <a:lt1>
        <a:srgbClr val="FFFFFF"/>
      </a:lt1>
      <a:dk2>
        <a:srgbClr val="664F80"/>
      </a:dk2>
      <a:lt2>
        <a:srgbClr val="9F8EB6"/>
      </a:lt2>
      <a:accent1>
        <a:srgbClr val="FDAFAF"/>
      </a:accent1>
      <a:accent2>
        <a:srgbClr val="F0E3D9"/>
      </a:accent2>
      <a:accent3>
        <a:srgbClr val="90B76B"/>
      </a:accent3>
      <a:accent4>
        <a:srgbClr val="C8D9AC"/>
      </a:accent4>
      <a:accent5>
        <a:srgbClr val="5D6060"/>
      </a:accent5>
      <a:accent6>
        <a:srgbClr val="8EB769"/>
      </a:accent6>
      <a:hlink>
        <a:srgbClr val="001AF6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WH">
      <a:dk1>
        <a:srgbClr val="664F80"/>
      </a:dk1>
      <a:lt1>
        <a:srgbClr val="FFFFFF"/>
      </a:lt1>
      <a:dk2>
        <a:srgbClr val="664F80"/>
      </a:dk2>
      <a:lt2>
        <a:srgbClr val="9F8EB6"/>
      </a:lt2>
      <a:accent1>
        <a:srgbClr val="FDAFAF"/>
      </a:accent1>
      <a:accent2>
        <a:srgbClr val="F0E3D9"/>
      </a:accent2>
      <a:accent3>
        <a:srgbClr val="90B76B"/>
      </a:accent3>
      <a:accent4>
        <a:srgbClr val="C8D9AC"/>
      </a:accent4>
      <a:accent5>
        <a:srgbClr val="5D6060"/>
      </a:accent5>
      <a:accent6>
        <a:srgbClr val="8EB769"/>
      </a:accent6>
      <a:hlink>
        <a:srgbClr val="001AF6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3995</Words>
  <Application>Microsoft Office PowerPoint</Application>
  <PresentationFormat>Widescreen</PresentationFormat>
  <Paragraphs>462</Paragraphs>
  <Slides>58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Poppins SemiBold</vt:lpstr>
      <vt:lpstr>Arial</vt:lpstr>
      <vt:lpstr>Century Gothic</vt:lpstr>
      <vt:lpstr>Calibri</vt:lpstr>
      <vt:lpstr>Poppins</vt:lpstr>
      <vt:lpstr>Open Sans Light</vt:lpstr>
      <vt:lpstr>Gill Sans</vt:lpstr>
      <vt:lpstr>Sofia Pro</vt:lpstr>
      <vt:lpstr>Open Sans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wowok prast</dc:creator>
  <cp:lastModifiedBy>Sonja Sharpe</cp:lastModifiedBy>
  <cp:revision>7</cp:revision>
  <dcterms:created xsi:type="dcterms:W3CDTF">2021-07-19T06:46:56Z</dcterms:created>
  <dcterms:modified xsi:type="dcterms:W3CDTF">2024-08-15T14:06:55Z</dcterms:modified>
</cp:coreProperties>
</file>