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79" r:id="rId2"/>
  </p:sldMasterIdLst>
  <p:notesMasterIdLst>
    <p:notesMasterId r:id="rId14"/>
  </p:notesMasterIdLst>
  <p:sldIdLst>
    <p:sldId id="257" r:id="rId3"/>
    <p:sldId id="275" r:id="rId4"/>
    <p:sldId id="274" r:id="rId5"/>
    <p:sldId id="271" r:id="rId6"/>
    <p:sldId id="270" r:id="rId7"/>
    <p:sldId id="269" r:id="rId8"/>
    <p:sldId id="268" r:id="rId9"/>
    <p:sldId id="267" r:id="rId10"/>
    <p:sldId id="264" r:id="rId11"/>
    <p:sldId id="276" r:id="rId12"/>
    <p:sldId id="266" r:id="rId13"/>
  </p:sldIdLst>
  <p:sldSz cx="12192000" cy="6858000"/>
  <p:notesSz cx="6858000" cy="91440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700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jSUIigkXkTxv4JytyX2+kzDPKO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D8"/>
    <a:srgbClr val="E15A8C"/>
    <a:srgbClr val="5E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9"/>
    <p:restoredTop sz="94589"/>
  </p:normalViewPr>
  <p:slideViewPr>
    <p:cSldViewPr snapToGrid="0">
      <p:cViewPr varScale="1">
        <p:scale>
          <a:sx n="94" d="100"/>
          <a:sy n="94" d="100"/>
        </p:scale>
        <p:origin x="200" y="752"/>
      </p:cViewPr>
      <p:guideLst>
        <p:guide orient="horz" pos="2160"/>
        <p:guide pos="7008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dney Shackelford" userId="125e8605-5d55-46cf-8b03-e77e4fb646c1" providerId="ADAL" clId="{0A99E40D-2E30-51C0-A13F-89BA75FF8A8B}"/>
    <pc:docChg chg="custSel modSld">
      <pc:chgData name="Sidney Shackelford" userId="125e8605-5d55-46cf-8b03-e77e4fb646c1" providerId="ADAL" clId="{0A99E40D-2E30-51C0-A13F-89BA75FF8A8B}" dt="2026-07-13T21:26:12.235" v="13" actId="1076"/>
      <pc:docMkLst>
        <pc:docMk/>
      </pc:docMkLst>
      <pc:sldChg chg="addSp delSp modSp mod">
        <pc:chgData name="Sidney Shackelford" userId="125e8605-5d55-46cf-8b03-e77e4fb646c1" providerId="ADAL" clId="{0A99E40D-2E30-51C0-A13F-89BA75FF8A8B}" dt="2026-07-13T21:26:12.235" v="13" actId="1076"/>
        <pc:sldMkLst>
          <pc:docMk/>
          <pc:sldMk cId="3849519632" sldId="270"/>
        </pc:sldMkLst>
        <pc:picChg chg="add mod">
          <ac:chgData name="Sidney Shackelford" userId="125e8605-5d55-46cf-8b03-e77e4fb646c1" providerId="ADAL" clId="{0A99E40D-2E30-51C0-A13F-89BA75FF8A8B}" dt="2026-07-13T21:26:12.235" v="13" actId="1076"/>
          <ac:picMkLst>
            <pc:docMk/>
            <pc:sldMk cId="3849519632" sldId="270"/>
            <ac:picMk id="4" creationId="{7C39B95F-740D-DCAD-6BD4-0B939C61A4F5}"/>
          </ac:picMkLst>
        </pc:picChg>
        <pc:picChg chg="del mod">
          <ac:chgData name="Sidney Shackelford" userId="125e8605-5d55-46cf-8b03-e77e4fb646c1" providerId="ADAL" clId="{0A99E40D-2E30-51C0-A13F-89BA75FF8A8B}" dt="2026-07-13T21:26:05.218" v="10" actId="478"/>
          <ac:picMkLst>
            <pc:docMk/>
            <pc:sldMk cId="3849519632" sldId="270"/>
            <ac:picMk id="12" creationId="{91997505-5566-14AE-01A9-AA5870195B8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8" name="Google Shape;14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7432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09" name="Google Shape;309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>
          <a:extLst>
            <a:ext uri="{FF2B5EF4-FFF2-40B4-BE49-F238E27FC236}">
              <a16:creationId xmlns:a16="http://schemas.microsoft.com/office/drawing/2014/main" id="{83E6C2FD-F105-8749-0818-ADD1384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>
            <a:extLst>
              <a:ext uri="{FF2B5EF4-FFF2-40B4-BE49-F238E27FC236}">
                <a16:creationId xmlns:a16="http://schemas.microsoft.com/office/drawing/2014/main" id="{6403E5DD-D744-B652-B3F1-ED279B1994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8:notes">
            <a:extLst>
              <a:ext uri="{FF2B5EF4-FFF2-40B4-BE49-F238E27FC236}">
                <a16:creationId xmlns:a16="http://schemas.microsoft.com/office/drawing/2014/main" id="{05AB55AE-1985-768E-6692-5B5DE9C0F4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8343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>
          <a:extLst>
            <a:ext uri="{FF2B5EF4-FFF2-40B4-BE49-F238E27FC236}">
              <a16:creationId xmlns:a16="http://schemas.microsoft.com/office/drawing/2014/main" id="{83E6C2FD-F105-8749-0818-ADD1384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>
            <a:extLst>
              <a:ext uri="{FF2B5EF4-FFF2-40B4-BE49-F238E27FC236}">
                <a16:creationId xmlns:a16="http://schemas.microsoft.com/office/drawing/2014/main" id="{6403E5DD-D744-B652-B3F1-ED279B1994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18:notes">
            <a:extLst>
              <a:ext uri="{FF2B5EF4-FFF2-40B4-BE49-F238E27FC236}">
                <a16:creationId xmlns:a16="http://schemas.microsoft.com/office/drawing/2014/main" id="{05AB55AE-1985-768E-6692-5B5DE9C0F4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245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>
          <a:extLst>
            <a:ext uri="{FF2B5EF4-FFF2-40B4-BE49-F238E27FC236}">
              <a16:creationId xmlns:a16="http://schemas.microsoft.com/office/drawing/2014/main" id="{83E6C2FD-F105-8749-0818-ADD1384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>
            <a:extLst>
              <a:ext uri="{FF2B5EF4-FFF2-40B4-BE49-F238E27FC236}">
                <a16:creationId xmlns:a16="http://schemas.microsoft.com/office/drawing/2014/main" id="{6403E5DD-D744-B652-B3F1-ED279B1994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18:notes">
            <a:extLst>
              <a:ext uri="{FF2B5EF4-FFF2-40B4-BE49-F238E27FC236}">
                <a16:creationId xmlns:a16="http://schemas.microsoft.com/office/drawing/2014/main" id="{05AB55AE-1985-768E-6692-5B5DE9C0F4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0048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>
          <a:extLst>
            <a:ext uri="{FF2B5EF4-FFF2-40B4-BE49-F238E27FC236}">
              <a16:creationId xmlns:a16="http://schemas.microsoft.com/office/drawing/2014/main" id="{83E6C2FD-F105-8749-0818-ADD1384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>
            <a:extLst>
              <a:ext uri="{FF2B5EF4-FFF2-40B4-BE49-F238E27FC236}">
                <a16:creationId xmlns:a16="http://schemas.microsoft.com/office/drawing/2014/main" id="{6403E5DD-D744-B652-B3F1-ED279B1994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8:notes">
            <a:extLst>
              <a:ext uri="{FF2B5EF4-FFF2-40B4-BE49-F238E27FC236}">
                <a16:creationId xmlns:a16="http://schemas.microsoft.com/office/drawing/2014/main" id="{05AB55AE-1985-768E-6692-5B5DE9C0F4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4336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>
          <a:extLst>
            <a:ext uri="{FF2B5EF4-FFF2-40B4-BE49-F238E27FC236}">
              <a16:creationId xmlns:a16="http://schemas.microsoft.com/office/drawing/2014/main" id="{83E6C2FD-F105-8749-0818-ADD1384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>
            <a:extLst>
              <a:ext uri="{FF2B5EF4-FFF2-40B4-BE49-F238E27FC236}">
                <a16:creationId xmlns:a16="http://schemas.microsoft.com/office/drawing/2014/main" id="{6403E5DD-D744-B652-B3F1-ED279B1994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8:notes">
            <a:extLst>
              <a:ext uri="{FF2B5EF4-FFF2-40B4-BE49-F238E27FC236}">
                <a16:creationId xmlns:a16="http://schemas.microsoft.com/office/drawing/2014/main" id="{05AB55AE-1985-768E-6692-5B5DE9C0F4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4522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>
          <a:extLst>
            <a:ext uri="{FF2B5EF4-FFF2-40B4-BE49-F238E27FC236}">
              <a16:creationId xmlns:a16="http://schemas.microsoft.com/office/drawing/2014/main" id="{A6FD01BD-A601-C1BF-480B-CD3BC18C6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>
            <a:extLst>
              <a:ext uri="{FF2B5EF4-FFF2-40B4-BE49-F238E27FC236}">
                <a16:creationId xmlns:a16="http://schemas.microsoft.com/office/drawing/2014/main" id="{ED724659-4F21-5FF2-B27C-093BFF3024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8:notes">
            <a:extLst>
              <a:ext uri="{FF2B5EF4-FFF2-40B4-BE49-F238E27FC236}">
                <a16:creationId xmlns:a16="http://schemas.microsoft.com/office/drawing/2014/main" id="{9FCD57D3-8F4F-2353-8DB8-CF7FB4B1A0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3489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>
          <a:extLst>
            <a:ext uri="{FF2B5EF4-FFF2-40B4-BE49-F238E27FC236}">
              <a16:creationId xmlns:a16="http://schemas.microsoft.com/office/drawing/2014/main" id="{1F8DB26F-C6CF-28D3-6C6A-62612F234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>
            <a:extLst>
              <a:ext uri="{FF2B5EF4-FFF2-40B4-BE49-F238E27FC236}">
                <a16:creationId xmlns:a16="http://schemas.microsoft.com/office/drawing/2014/main" id="{59F81505-D3A7-CEDF-93F5-4F69BCFA5F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8:notes">
            <a:extLst>
              <a:ext uri="{FF2B5EF4-FFF2-40B4-BE49-F238E27FC236}">
                <a16:creationId xmlns:a16="http://schemas.microsoft.com/office/drawing/2014/main" id="{AD1B475F-59A5-8808-3C26-BAAEEEDB9B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8686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Title Slide">
  <p:cSld name="30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0" y="-1"/>
            <a:ext cx="12191999" cy="331685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6"/>
          <p:cNvSpPr>
            <a:spLocks noGrp="1"/>
          </p:cNvSpPr>
          <p:nvPr>
            <p:ph type="pic" idx="2"/>
          </p:nvPr>
        </p:nvSpPr>
        <p:spPr>
          <a:xfrm>
            <a:off x="622899" y="1148315"/>
            <a:ext cx="3740873" cy="456136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7"/>
          <p:cNvSpPr>
            <a:spLocks noGrp="1"/>
          </p:cNvSpPr>
          <p:nvPr>
            <p:ph type="pic" idx="2"/>
          </p:nvPr>
        </p:nvSpPr>
        <p:spPr>
          <a:xfrm>
            <a:off x="5818945" y="549273"/>
            <a:ext cx="6373055" cy="310671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8"/>
          <p:cNvSpPr>
            <a:spLocks noGrp="1"/>
          </p:cNvSpPr>
          <p:nvPr>
            <p:ph type="pic" idx="2"/>
          </p:nvPr>
        </p:nvSpPr>
        <p:spPr>
          <a:xfrm>
            <a:off x="0" y="3428999"/>
            <a:ext cx="6715858" cy="280865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9"/>
          <p:cNvSpPr>
            <a:spLocks noGrp="1"/>
          </p:cNvSpPr>
          <p:nvPr>
            <p:ph type="pic" idx="2"/>
          </p:nvPr>
        </p:nvSpPr>
        <p:spPr>
          <a:xfrm>
            <a:off x="7392934" y="1100106"/>
            <a:ext cx="3502130" cy="350213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0"/>
          <p:cNvSpPr>
            <a:spLocks noGrp="1"/>
          </p:cNvSpPr>
          <p:nvPr>
            <p:ph type="pic" idx="2"/>
          </p:nvPr>
        </p:nvSpPr>
        <p:spPr>
          <a:xfrm>
            <a:off x="6560027" y="4381626"/>
            <a:ext cx="1346418" cy="134641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39" name="Google Shape;39;p100"/>
          <p:cNvSpPr>
            <a:spLocks noGrp="1"/>
          </p:cNvSpPr>
          <p:nvPr>
            <p:ph type="pic" idx="3"/>
          </p:nvPr>
        </p:nvSpPr>
        <p:spPr>
          <a:xfrm>
            <a:off x="6560027" y="2114424"/>
            <a:ext cx="1346418" cy="134641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40" name="Google Shape;40;p100"/>
          <p:cNvSpPr>
            <a:spLocks noGrp="1"/>
          </p:cNvSpPr>
          <p:nvPr>
            <p:ph type="pic" idx="4"/>
          </p:nvPr>
        </p:nvSpPr>
        <p:spPr>
          <a:xfrm>
            <a:off x="1651807" y="2114424"/>
            <a:ext cx="1346418" cy="134641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41" name="Google Shape;41;p100"/>
          <p:cNvSpPr>
            <a:spLocks noGrp="1"/>
          </p:cNvSpPr>
          <p:nvPr>
            <p:ph type="pic" idx="5"/>
          </p:nvPr>
        </p:nvSpPr>
        <p:spPr>
          <a:xfrm>
            <a:off x="1651807" y="4381626"/>
            <a:ext cx="1346418" cy="134641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Slide">
  <p:cSld name="15_Title Sli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1"/>
          <p:cNvSpPr>
            <a:spLocks noGrp="1"/>
          </p:cNvSpPr>
          <p:nvPr>
            <p:ph type="pic" idx="2"/>
          </p:nvPr>
        </p:nvSpPr>
        <p:spPr>
          <a:xfrm>
            <a:off x="5861304" y="0"/>
            <a:ext cx="6330696" cy="310671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Slide">
  <p:cSld name="16_Title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2"/>
          <p:cNvSpPr>
            <a:spLocks noGrp="1"/>
          </p:cNvSpPr>
          <p:nvPr>
            <p:ph type="pic" idx="2"/>
          </p:nvPr>
        </p:nvSpPr>
        <p:spPr>
          <a:xfrm>
            <a:off x="7909318" y="0"/>
            <a:ext cx="4282681" cy="6857999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Slide">
  <p:cSld name="17_Title Slid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3"/>
          <p:cNvSpPr>
            <a:spLocks noGrp="1"/>
          </p:cNvSpPr>
          <p:nvPr>
            <p:ph type="pic" idx="2"/>
          </p:nvPr>
        </p:nvSpPr>
        <p:spPr>
          <a:xfrm>
            <a:off x="4206722" y="0"/>
            <a:ext cx="7985278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48" name="Google Shape;48;p103"/>
          <p:cNvSpPr>
            <a:spLocks noGrp="1"/>
          </p:cNvSpPr>
          <p:nvPr>
            <p:ph type="pic" idx="3"/>
          </p:nvPr>
        </p:nvSpPr>
        <p:spPr>
          <a:xfrm>
            <a:off x="4206722" y="3429000"/>
            <a:ext cx="3983664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49" name="Google Shape;49;p103"/>
          <p:cNvSpPr>
            <a:spLocks noGrp="1"/>
          </p:cNvSpPr>
          <p:nvPr>
            <p:ph type="pic" idx="4"/>
          </p:nvPr>
        </p:nvSpPr>
        <p:spPr>
          <a:xfrm>
            <a:off x="8190386" y="3429000"/>
            <a:ext cx="4001614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4"/>
          <p:cNvSpPr>
            <a:spLocks noGrp="1"/>
          </p:cNvSpPr>
          <p:nvPr>
            <p:ph type="pic" idx="2"/>
          </p:nvPr>
        </p:nvSpPr>
        <p:spPr>
          <a:xfrm>
            <a:off x="7967275" y="235246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2" name="Google Shape;52;p104"/>
          <p:cNvSpPr>
            <a:spLocks noGrp="1"/>
          </p:cNvSpPr>
          <p:nvPr>
            <p:ph type="pic" idx="3"/>
          </p:nvPr>
        </p:nvSpPr>
        <p:spPr>
          <a:xfrm>
            <a:off x="7967275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3" name="Google Shape;53;p104"/>
          <p:cNvSpPr>
            <a:spLocks noGrp="1"/>
          </p:cNvSpPr>
          <p:nvPr>
            <p:ph type="pic" idx="4"/>
          </p:nvPr>
        </p:nvSpPr>
        <p:spPr>
          <a:xfrm>
            <a:off x="4390790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4" name="Google Shape;54;p104"/>
          <p:cNvSpPr>
            <a:spLocks noGrp="1"/>
          </p:cNvSpPr>
          <p:nvPr>
            <p:ph type="pic" idx="5"/>
          </p:nvPr>
        </p:nvSpPr>
        <p:spPr>
          <a:xfrm>
            <a:off x="829679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7"/>
          <p:cNvSpPr>
            <a:spLocks noGrp="1"/>
          </p:cNvSpPr>
          <p:nvPr>
            <p:ph type="pic" idx="2"/>
          </p:nvPr>
        </p:nvSpPr>
        <p:spPr>
          <a:xfrm>
            <a:off x="7108882" y="1658447"/>
            <a:ext cx="3541110" cy="354110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5"/>
          <p:cNvSpPr>
            <a:spLocks noGrp="1"/>
          </p:cNvSpPr>
          <p:nvPr>
            <p:ph type="pic" idx="2"/>
          </p:nvPr>
        </p:nvSpPr>
        <p:spPr>
          <a:xfrm>
            <a:off x="577025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7" name="Google Shape;57;p105"/>
          <p:cNvSpPr>
            <a:spLocks noGrp="1"/>
          </p:cNvSpPr>
          <p:nvPr>
            <p:ph type="pic" idx="3"/>
          </p:nvPr>
        </p:nvSpPr>
        <p:spPr>
          <a:xfrm>
            <a:off x="4475630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58" name="Google Shape;58;p105"/>
          <p:cNvSpPr>
            <a:spLocks noGrp="1"/>
          </p:cNvSpPr>
          <p:nvPr>
            <p:ph type="pic" idx="4"/>
          </p:nvPr>
        </p:nvSpPr>
        <p:spPr>
          <a:xfrm>
            <a:off x="8367146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Slide">
  <p:cSld name="20_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6"/>
          <p:cNvSpPr>
            <a:spLocks noGrp="1"/>
          </p:cNvSpPr>
          <p:nvPr>
            <p:ph type="pic" idx="2"/>
          </p:nvPr>
        </p:nvSpPr>
        <p:spPr>
          <a:xfrm>
            <a:off x="0" y="0"/>
            <a:ext cx="9027042" cy="6858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7"/>
          <p:cNvSpPr>
            <a:spLocks noGrp="1"/>
          </p:cNvSpPr>
          <p:nvPr>
            <p:ph type="pic" idx="2"/>
          </p:nvPr>
        </p:nvSpPr>
        <p:spPr>
          <a:xfrm>
            <a:off x="4597045" y="1435883"/>
            <a:ext cx="4007036" cy="400703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Slide">
  <p:cSld name="22_Title Slid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8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096000" cy="342899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Title Slide">
  <p:cSld name="27_Title Slid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Title Slide">
  <p:cSld name="28_Title Slid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8"/>
          <p:cNvSpPr>
            <a:spLocks noGrp="1"/>
          </p:cNvSpPr>
          <p:nvPr>
            <p:ph type="pic" idx="2"/>
          </p:nvPr>
        </p:nvSpPr>
        <p:spPr>
          <a:xfrm>
            <a:off x="1055688" y="1154545"/>
            <a:ext cx="4024313" cy="454891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6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5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6"/>
          <p:cNvSpPr>
            <a:spLocks noGrp="1"/>
          </p:cNvSpPr>
          <p:nvPr>
            <p:ph type="pic" idx="2"/>
          </p:nvPr>
        </p:nvSpPr>
        <p:spPr>
          <a:xfrm>
            <a:off x="1055688" y="1154545"/>
            <a:ext cx="4024313" cy="454891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80" name="Google Shape;80;p66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7"/>
          <p:cNvSpPr>
            <a:spLocks noGrp="1"/>
          </p:cNvSpPr>
          <p:nvPr>
            <p:ph type="pic" idx="2"/>
          </p:nvPr>
        </p:nvSpPr>
        <p:spPr>
          <a:xfrm>
            <a:off x="-1" y="3429000"/>
            <a:ext cx="6096000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8"/>
          <p:cNvSpPr>
            <a:spLocks noGrp="1"/>
          </p:cNvSpPr>
          <p:nvPr>
            <p:ph type="pic" idx="2"/>
          </p:nvPr>
        </p:nvSpPr>
        <p:spPr>
          <a:xfrm>
            <a:off x="-1" y="-1"/>
            <a:ext cx="12191999" cy="3509819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85" name="Google Shape;85;p68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9"/>
          <p:cNvSpPr>
            <a:spLocks noGrp="1"/>
          </p:cNvSpPr>
          <p:nvPr>
            <p:ph type="pic" idx="2"/>
          </p:nvPr>
        </p:nvSpPr>
        <p:spPr>
          <a:xfrm>
            <a:off x="0" y="831273"/>
            <a:ext cx="6852617" cy="3226225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88" name="Google Shape;88;p69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0"/>
          <p:cNvSpPr>
            <a:spLocks noGrp="1"/>
          </p:cNvSpPr>
          <p:nvPr>
            <p:ph type="pic" idx="2"/>
          </p:nvPr>
        </p:nvSpPr>
        <p:spPr>
          <a:xfrm>
            <a:off x="0" y="-1"/>
            <a:ext cx="12191999" cy="3316858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91" name="Google Shape;91;p70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1"/>
          <p:cNvSpPr>
            <a:spLocks noGrp="1"/>
          </p:cNvSpPr>
          <p:nvPr>
            <p:ph type="pic" idx="2"/>
          </p:nvPr>
        </p:nvSpPr>
        <p:spPr>
          <a:xfrm>
            <a:off x="0" y="3428999"/>
            <a:ext cx="6715858" cy="280865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94" name="Google Shape;94;p71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2"/>
          <p:cNvSpPr>
            <a:spLocks noGrp="1"/>
          </p:cNvSpPr>
          <p:nvPr>
            <p:ph type="pic" idx="2"/>
          </p:nvPr>
        </p:nvSpPr>
        <p:spPr>
          <a:xfrm>
            <a:off x="7392934" y="1100106"/>
            <a:ext cx="3502130" cy="350213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97" name="Google Shape;97;p72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9"/>
          <p:cNvSpPr>
            <a:spLocks noGrp="1"/>
          </p:cNvSpPr>
          <p:nvPr>
            <p:ph type="pic" idx="2"/>
          </p:nvPr>
        </p:nvSpPr>
        <p:spPr>
          <a:xfrm>
            <a:off x="7145823" y="1101438"/>
            <a:ext cx="3996355" cy="4655125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Slide">
  <p:cSld name="16_Title Slid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3"/>
          <p:cNvSpPr>
            <a:spLocks noGrp="1"/>
          </p:cNvSpPr>
          <p:nvPr>
            <p:ph type="pic" idx="2"/>
          </p:nvPr>
        </p:nvSpPr>
        <p:spPr>
          <a:xfrm>
            <a:off x="7909318" y="0"/>
            <a:ext cx="4282681" cy="6857999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00" name="Google Shape;100;p73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Slide">
  <p:cSld name="17_Title Slid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4"/>
          <p:cNvSpPr>
            <a:spLocks noGrp="1"/>
          </p:cNvSpPr>
          <p:nvPr>
            <p:ph type="pic" idx="2"/>
          </p:nvPr>
        </p:nvSpPr>
        <p:spPr>
          <a:xfrm>
            <a:off x="4206722" y="0"/>
            <a:ext cx="7985278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03" name="Google Shape;103;p74"/>
          <p:cNvSpPr>
            <a:spLocks noGrp="1"/>
          </p:cNvSpPr>
          <p:nvPr>
            <p:ph type="pic" idx="3"/>
          </p:nvPr>
        </p:nvSpPr>
        <p:spPr>
          <a:xfrm>
            <a:off x="4206722" y="3429000"/>
            <a:ext cx="3983664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04" name="Google Shape;104;p74"/>
          <p:cNvSpPr>
            <a:spLocks noGrp="1"/>
          </p:cNvSpPr>
          <p:nvPr>
            <p:ph type="pic" idx="4"/>
          </p:nvPr>
        </p:nvSpPr>
        <p:spPr>
          <a:xfrm>
            <a:off x="8190386" y="3429000"/>
            <a:ext cx="4001614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05" name="Google Shape;105;p74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5"/>
          <p:cNvSpPr>
            <a:spLocks noGrp="1"/>
          </p:cNvSpPr>
          <p:nvPr>
            <p:ph type="pic" idx="2"/>
          </p:nvPr>
        </p:nvSpPr>
        <p:spPr>
          <a:xfrm>
            <a:off x="7967275" y="235246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08" name="Google Shape;108;p75"/>
          <p:cNvSpPr>
            <a:spLocks noGrp="1"/>
          </p:cNvSpPr>
          <p:nvPr>
            <p:ph type="pic" idx="3"/>
          </p:nvPr>
        </p:nvSpPr>
        <p:spPr>
          <a:xfrm>
            <a:off x="7967275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09" name="Google Shape;109;p75"/>
          <p:cNvSpPr>
            <a:spLocks noGrp="1"/>
          </p:cNvSpPr>
          <p:nvPr>
            <p:ph type="pic" idx="4"/>
          </p:nvPr>
        </p:nvSpPr>
        <p:spPr>
          <a:xfrm>
            <a:off x="4390790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10" name="Google Shape;110;p75"/>
          <p:cNvSpPr>
            <a:spLocks noGrp="1"/>
          </p:cNvSpPr>
          <p:nvPr>
            <p:ph type="pic" idx="5"/>
          </p:nvPr>
        </p:nvSpPr>
        <p:spPr>
          <a:xfrm>
            <a:off x="829679" y="3503738"/>
            <a:ext cx="3416595" cy="3119017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6"/>
          <p:cNvSpPr>
            <a:spLocks noGrp="1"/>
          </p:cNvSpPr>
          <p:nvPr>
            <p:ph type="pic" idx="2"/>
          </p:nvPr>
        </p:nvSpPr>
        <p:spPr>
          <a:xfrm>
            <a:off x="577025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13" name="Google Shape;113;p76"/>
          <p:cNvSpPr>
            <a:spLocks noGrp="1"/>
          </p:cNvSpPr>
          <p:nvPr>
            <p:ph type="pic" idx="3"/>
          </p:nvPr>
        </p:nvSpPr>
        <p:spPr>
          <a:xfrm>
            <a:off x="4475630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14" name="Google Shape;114;p76"/>
          <p:cNvSpPr>
            <a:spLocks noGrp="1"/>
          </p:cNvSpPr>
          <p:nvPr>
            <p:ph type="pic" idx="4"/>
          </p:nvPr>
        </p:nvSpPr>
        <p:spPr>
          <a:xfrm>
            <a:off x="8367146" y="1642755"/>
            <a:ext cx="3824854" cy="4947296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Slide">
  <p:cSld name="20_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7"/>
          <p:cNvSpPr>
            <a:spLocks noGrp="1"/>
          </p:cNvSpPr>
          <p:nvPr>
            <p:ph type="pic" idx="2"/>
          </p:nvPr>
        </p:nvSpPr>
        <p:spPr>
          <a:xfrm>
            <a:off x="0" y="0"/>
            <a:ext cx="9027042" cy="6858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8"/>
          <p:cNvSpPr>
            <a:spLocks noGrp="1"/>
          </p:cNvSpPr>
          <p:nvPr>
            <p:ph type="pic" idx="2"/>
          </p:nvPr>
        </p:nvSpPr>
        <p:spPr>
          <a:xfrm>
            <a:off x="4597045" y="1435883"/>
            <a:ext cx="4007036" cy="400703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19" name="Google Shape;119;p78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Slide">
  <p:cSld name="22_Title Slid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9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096000" cy="342899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  <p:sp>
        <p:nvSpPr>
          <p:cNvPr id="122" name="Google Shape;122;p79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0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1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2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0"/>
          <p:cNvSpPr>
            <a:spLocks noGrp="1"/>
          </p:cNvSpPr>
          <p:nvPr>
            <p:ph type="pic" idx="2"/>
          </p:nvPr>
        </p:nvSpPr>
        <p:spPr>
          <a:xfrm>
            <a:off x="6095999" y="-1"/>
            <a:ext cx="6096000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Title Slide">
  <p:cSld name="27_Title Slid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3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Title Slide">
  <p:cSld name="28_Title Slid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4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5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Title Slide">
  <p:cSld name="30_Title Slide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6"/>
          <p:cNvSpPr txBox="1"/>
          <p:nvPr/>
        </p:nvSpPr>
        <p:spPr>
          <a:xfrm>
            <a:off x="288235" y="6460435"/>
            <a:ext cx="156044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5F6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800" b="0" i="0" u="none" strike="noStrike" cap="none">
              <a:solidFill>
                <a:srgbClr val="5F6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1"/>
          <p:cNvSpPr>
            <a:spLocks noGrp="1"/>
          </p:cNvSpPr>
          <p:nvPr>
            <p:ph type="pic" idx="2"/>
          </p:nvPr>
        </p:nvSpPr>
        <p:spPr>
          <a:xfrm>
            <a:off x="6655981" y="0"/>
            <a:ext cx="5536019" cy="6855814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2"/>
          <p:cNvSpPr>
            <a:spLocks noGrp="1"/>
          </p:cNvSpPr>
          <p:nvPr>
            <p:ph type="pic" idx="2"/>
          </p:nvPr>
        </p:nvSpPr>
        <p:spPr>
          <a:xfrm>
            <a:off x="-1" y="3429000"/>
            <a:ext cx="6096000" cy="3429000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3"/>
          <p:cNvSpPr>
            <a:spLocks noGrp="1"/>
          </p:cNvSpPr>
          <p:nvPr>
            <p:ph type="pic" idx="2"/>
          </p:nvPr>
        </p:nvSpPr>
        <p:spPr>
          <a:xfrm>
            <a:off x="-1" y="-1"/>
            <a:ext cx="12191999" cy="3509819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4"/>
          <p:cNvSpPr>
            <a:spLocks noGrp="1"/>
          </p:cNvSpPr>
          <p:nvPr>
            <p:ph type="pic" idx="2"/>
          </p:nvPr>
        </p:nvSpPr>
        <p:spPr>
          <a:xfrm>
            <a:off x="0" y="831273"/>
            <a:ext cx="6852617" cy="3226225"/>
          </a:xfrm>
          <a:prstGeom prst="rect">
            <a:avLst/>
          </a:prstGeom>
          <a:solidFill>
            <a:srgbClr val="FBF8F6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>
          <p15:clr>
            <a:srgbClr val="F26B43"/>
          </p15:clr>
        </p15:guide>
        <p15:guide id="4" pos="7680">
          <p15:clr>
            <a:srgbClr val="F26B43"/>
          </p15:clr>
        </p15:guide>
        <p15:guide id="5" orient="horz" pos="346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pos="665">
          <p15:clr>
            <a:srgbClr val="F26B43"/>
          </p15:clr>
        </p15:guide>
        <p15:guide id="8" pos="701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53" descr="A logo with a black background&#10;&#10;Description automatically generated"/>
          <p:cNvPicPr preferRelativeResize="0"/>
          <p:nvPr/>
        </p:nvPicPr>
        <p:blipFill rotWithShape="1">
          <a:blip r:embed="rId25">
            <a:alphaModFix/>
          </a:blip>
          <a:srcRect l="33325" t="28245" r="32666" b="28808"/>
          <a:stretch/>
        </p:blipFill>
        <p:spPr>
          <a:xfrm>
            <a:off x="11534110" y="6250757"/>
            <a:ext cx="371886" cy="36287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>
          <p15:clr>
            <a:srgbClr val="F26B43"/>
          </p15:clr>
        </p15:guide>
        <p15:guide id="4" pos="7680">
          <p15:clr>
            <a:srgbClr val="F26B43"/>
          </p15:clr>
        </p15:guide>
        <p15:guide id="5" orient="horz" pos="346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pos="665">
          <p15:clr>
            <a:srgbClr val="F26B43"/>
          </p15:clr>
        </p15:guide>
        <p15:guide id="8" pos="70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1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.jpg"/><Relationship Id="rId5" Type="http://schemas.openxmlformats.org/officeDocument/2006/relationships/image" Target="../media/image12.em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5.jp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FFD5D8"/>
              </a:gs>
              <a:gs pos="10000">
                <a:schemeClr val="bg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6"/>
          <p:cNvSpPr txBox="1"/>
          <p:nvPr/>
        </p:nvSpPr>
        <p:spPr>
          <a:xfrm>
            <a:off x="854249" y="5212770"/>
            <a:ext cx="7257785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Century Gothic"/>
              <a:buNone/>
            </a:pPr>
            <a:r>
              <a:rPr lang="en-US" sz="3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2026</a:t>
            </a:r>
            <a:endParaRPr sz="3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3" name="Google Shape;153;p36"/>
          <p:cNvPicPr preferRelativeResize="0"/>
          <p:nvPr/>
        </p:nvPicPr>
        <p:blipFill>
          <a:blip r:embed="rId3"/>
          <a:srcRect/>
          <a:stretch/>
        </p:blipFill>
        <p:spPr>
          <a:xfrm>
            <a:off x="152371" y="0"/>
            <a:ext cx="3666593" cy="28332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84;p118">
            <a:extLst>
              <a:ext uri="{FF2B5EF4-FFF2-40B4-BE49-F238E27FC236}">
                <a16:creationId xmlns:a16="http://schemas.microsoft.com/office/drawing/2014/main" id="{E067CA62-254E-3301-E42C-9747CA524CF7}"/>
              </a:ext>
            </a:extLst>
          </p:cNvPr>
          <p:cNvSpPr txBox="1"/>
          <p:nvPr/>
        </p:nvSpPr>
        <p:spPr>
          <a:xfrm>
            <a:off x="838203" y="2934294"/>
            <a:ext cx="496716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4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Breast Cancer Awareness Month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12CD13-CF2D-3D85-2B79-8FD363CDE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97078"/>
            <a:ext cx="5463843" cy="54638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CD898156-5116-427A-D1CC-DE6EF99FF301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/>
          <p:cNvSpPr txBox="1"/>
          <p:nvPr/>
        </p:nvSpPr>
        <p:spPr>
          <a:xfrm>
            <a:off x="884861" y="685649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/>
          <p:cNvSpPr txBox="1"/>
          <p:nvPr/>
        </p:nvSpPr>
        <p:spPr>
          <a:xfrm>
            <a:off x="884861" y="1271201"/>
            <a:ext cx="23528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Social Media</a:t>
            </a:r>
            <a:endParaRPr sz="2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B2DE7C-EAE7-8A0B-B3C3-395272D25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3419" y="2212125"/>
            <a:ext cx="3437729" cy="34377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22A421-2288-9E74-9A9F-3D47C8386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54" y="2212124"/>
            <a:ext cx="3437729" cy="34377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913F04-DB88-6061-9A17-2DA2CA793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136" y="2212124"/>
            <a:ext cx="3437729" cy="343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31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20"/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gradFill>
            <a:gsLst>
              <a:gs pos="77000">
                <a:srgbClr val="F8B7C5"/>
              </a:gs>
              <a:gs pos="100000">
                <a:srgbClr val="F098B2"/>
              </a:gs>
            </a:gsLst>
            <a:lin ang="8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A4FCB3-7DB3-F27E-D1DF-A890AF81A228}"/>
              </a:ext>
            </a:extLst>
          </p:cNvPr>
          <p:cNvSpPr/>
          <p:nvPr/>
        </p:nvSpPr>
        <p:spPr>
          <a:xfrm>
            <a:off x="-4" y="4953000"/>
            <a:ext cx="12192004" cy="190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Google Shape;312;p120"/>
          <p:cNvSpPr/>
          <p:nvPr/>
        </p:nvSpPr>
        <p:spPr>
          <a:xfrm>
            <a:off x="-4" y="5373263"/>
            <a:ext cx="12192002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</a:pPr>
            <a:r>
              <a:rPr lang="en-US" sz="35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October is Breast Cancer Awareness Month</a:t>
            </a:r>
            <a:endParaRPr sz="35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4" name="Google Shape;314;p120"/>
          <p:cNvSpPr/>
          <p:nvPr/>
        </p:nvSpPr>
        <p:spPr>
          <a:xfrm>
            <a:off x="1377976" y="5950304"/>
            <a:ext cx="9710211" cy="480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</a:pPr>
            <a:r>
              <a:rPr lang="en-US" sz="2800" b="0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 for </a:t>
            </a:r>
            <a:r>
              <a:rPr lang="en-US" sz="2800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helping us ‘Rope In’ early detection!</a:t>
            </a:r>
            <a:endParaRPr sz="2800" b="0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172FF3-8CFD-99B4-F0A1-4F36031FB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258" y="37762"/>
            <a:ext cx="4877477" cy="48774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>
          <a:extLst>
            <a:ext uri="{FF2B5EF4-FFF2-40B4-BE49-F238E27FC236}">
              <a16:creationId xmlns:a16="http://schemas.microsoft.com/office/drawing/2014/main" id="{9EACC682-CC11-80D4-8860-5870C4EA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B61CF102-B815-A937-3CBC-3BC25C58C4ED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>
            <a:extLst>
              <a:ext uri="{FF2B5EF4-FFF2-40B4-BE49-F238E27FC236}">
                <a16:creationId xmlns:a16="http://schemas.microsoft.com/office/drawing/2014/main" id="{FCC2EE97-B4AA-3A88-3C4F-42D467A33330}"/>
              </a:ext>
            </a:extLst>
          </p:cNvPr>
          <p:cNvSpPr txBox="1"/>
          <p:nvPr/>
        </p:nvSpPr>
        <p:spPr>
          <a:xfrm>
            <a:off x="884860" y="688157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>
            <a:extLst>
              <a:ext uri="{FF2B5EF4-FFF2-40B4-BE49-F238E27FC236}">
                <a16:creationId xmlns:a16="http://schemas.microsoft.com/office/drawing/2014/main" id="{175344C3-7A04-F90B-2A52-F237B9362020}"/>
              </a:ext>
            </a:extLst>
          </p:cNvPr>
          <p:cNvSpPr txBox="1"/>
          <p:nvPr/>
        </p:nvSpPr>
        <p:spPr>
          <a:xfrm>
            <a:off x="884860" y="1271201"/>
            <a:ext cx="392337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Onsite Leadership Presence</a:t>
            </a:r>
            <a:endParaRPr sz="2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Google Shape;171;p45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9A98C9D9-0A68-A63C-643D-E660E07E1EB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3325" t="28245" r="32666" b="28808"/>
          <a:stretch/>
        </p:blipFill>
        <p:spPr>
          <a:xfrm>
            <a:off x="11534110" y="6250757"/>
            <a:ext cx="371886" cy="3628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38B9410-8485-7E56-147B-6E11FF6F1C91}"/>
              </a:ext>
            </a:extLst>
          </p:cNvPr>
          <p:cNvSpPr/>
          <p:nvPr/>
        </p:nvSpPr>
        <p:spPr>
          <a:xfrm>
            <a:off x="8932488" y="2176117"/>
            <a:ext cx="2116183" cy="2116183"/>
          </a:xfrm>
          <a:prstGeom prst="ellipse">
            <a:avLst/>
          </a:prstGeom>
          <a:blipFill>
            <a:blip r:embed="rId5"/>
            <a:stretch>
              <a:fillRect l="-8237" t="-1543" r="-8237" b="-1267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285;p118">
            <a:extLst>
              <a:ext uri="{FF2B5EF4-FFF2-40B4-BE49-F238E27FC236}">
                <a16:creationId xmlns:a16="http://schemas.microsoft.com/office/drawing/2014/main" id="{EEF8F22C-75C5-F36B-A093-E65B2272CD9F}"/>
              </a:ext>
            </a:extLst>
          </p:cNvPr>
          <p:cNvSpPr txBox="1"/>
          <p:nvPr/>
        </p:nvSpPr>
        <p:spPr>
          <a:xfrm>
            <a:off x="5887717" y="4475154"/>
            <a:ext cx="133858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16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Jillian Wright</a:t>
            </a:r>
            <a:endParaRPr sz="16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Google Shape;221;p116">
            <a:extLst>
              <a:ext uri="{FF2B5EF4-FFF2-40B4-BE49-F238E27FC236}">
                <a16:creationId xmlns:a16="http://schemas.microsoft.com/office/drawing/2014/main" id="{31493492-1BDA-70E9-E9EE-9B199CA7A54E}"/>
              </a:ext>
            </a:extLst>
          </p:cNvPr>
          <p:cNvSpPr txBox="1"/>
          <p:nvPr/>
        </p:nvSpPr>
        <p:spPr>
          <a:xfrm>
            <a:off x="5595617" y="4877222"/>
            <a:ext cx="2116183" cy="149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E5F5F"/>
              </a:buClr>
              <a:buSzPts val="1300"/>
              <a:buFont typeface="Calibri"/>
              <a:buNone/>
            </a:pPr>
            <a:r>
              <a:rPr lang="en-US" sz="1300" b="0" i="0" u="none" strike="noStrike" cap="none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  <a:t>Onsite Women’s Health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E5F5F"/>
              </a:buClr>
              <a:buSzPts val="1300"/>
              <a:buFont typeface="Calibri"/>
              <a:buNone/>
            </a:pPr>
            <a:r>
              <a:rPr lang="en-US" sz="1300" b="0" i="0" u="none" strike="noStrike" cap="none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  <a:t>Chief Executive Officer</a:t>
            </a:r>
            <a:br>
              <a:rPr lang="en-US" sz="1300" b="0" i="0" u="none" strike="noStrike" cap="none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1300" b="0" i="0" u="none" strike="noStrike" cap="none" dirty="0">
              <a:solidFill>
                <a:srgbClr val="5E5F5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E5F5F"/>
              </a:buClr>
              <a:buSzPts val="1300"/>
              <a:buFont typeface="Calibri"/>
              <a:buNone/>
            </a:pPr>
            <a:r>
              <a:rPr lang="en-US" sz="1300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  <a:t>2026 Susan G. Komen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E5F5F"/>
              </a:buClr>
              <a:buSzPts val="1300"/>
              <a:buFont typeface="Calibri"/>
              <a:buNone/>
            </a:pPr>
            <a:r>
              <a:rPr lang="en-US" sz="1300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  <a:t>‘More Than Pink Walk’ Executive Leadership Chair (Nashville)</a:t>
            </a:r>
            <a:endParaRPr sz="1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85;p118">
            <a:extLst>
              <a:ext uri="{FF2B5EF4-FFF2-40B4-BE49-F238E27FC236}">
                <a16:creationId xmlns:a16="http://schemas.microsoft.com/office/drawing/2014/main" id="{CFCFEF3E-E41C-8AB0-9720-40A7EBE21A86}"/>
              </a:ext>
            </a:extLst>
          </p:cNvPr>
          <p:cNvSpPr txBox="1"/>
          <p:nvPr/>
        </p:nvSpPr>
        <p:spPr>
          <a:xfrm>
            <a:off x="8932488" y="4475154"/>
            <a:ext cx="211618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16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David Freedman</a:t>
            </a:r>
            <a:endParaRPr sz="16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Google Shape;221;p116">
            <a:extLst>
              <a:ext uri="{FF2B5EF4-FFF2-40B4-BE49-F238E27FC236}">
                <a16:creationId xmlns:a16="http://schemas.microsoft.com/office/drawing/2014/main" id="{4F4F7AE3-8DFB-8894-E473-6E480ACFE13E}"/>
              </a:ext>
            </a:extLst>
          </p:cNvPr>
          <p:cNvSpPr txBox="1"/>
          <p:nvPr/>
        </p:nvSpPr>
        <p:spPr>
          <a:xfrm>
            <a:off x="8634548" y="4873492"/>
            <a:ext cx="2730137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E5F5F"/>
              </a:buClr>
              <a:buSzPts val="1300"/>
              <a:buFont typeface="Calibri"/>
              <a:buNone/>
            </a:pPr>
            <a:r>
              <a:rPr lang="en-US" sz="1300" b="0" i="0" u="none" strike="noStrike" cap="none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  <a:t>Onsite Women’s Health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E5F5F"/>
              </a:buClr>
              <a:buSzPts val="1300"/>
              <a:buFont typeface="Calibri"/>
              <a:buNone/>
            </a:pPr>
            <a:r>
              <a:rPr lang="en-US" sz="1300" b="0" i="0" u="none" strike="noStrike" cap="none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  <a:t>President and Chief Growth Officer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E5F5F"/>
              </a:buClr>
              <a:buSzPts val="1300"/>
              <a:buFont typeface="Calibri"/>
              <a:buNone/>
            </a:pPr>
            <a:endParaRPr lang="en-US" sz="1300" dirty="0">
              <a:solidFill>
                <a:srgbClr val="5E5F5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E5F5F"/>
              </a:buClr>
              <a:buSzPts val="1300"/>
              <a:buFont typeface="Calibri"/>
              <a:buNone/>
            </a:pPr>
            <a:r>
              <a:rPr lang="en-US" sz="1300" b="0" i="0" u="none" strike="noStrike" cap="none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  <a:t>2026 American Cancer Society </a:t>
            </a:r>
            <a:br>
              <a:rPr lang="en-US" sz="1300" b="0" i="0" u="none" strike="noStrike" cap="none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00" b="0" i="0" u="none" strike="noStrike" cap="none" dirty="0">
                <a:solidFill>
                  <a:srgbClr val="5E5F5F"/>
                </a:solidFill>
                <a:latin typeface="Calibri"/>
                <a:ea typeface="Calibri"/>
                <a:cs typeface="Calibri"/>
                <a:sym typeface="Calibri"/>
              </a:rPr>
              <a:t>‘Men Wear Pink’ Ambassador </a:t>
            </a:r>
            <a:endParaRPr sz="1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1805A6-F22A-E489-2D17-8D60BF35BB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56" t="1441" r="4056" b="21208"/>
          <a:stretch>
            <a:fillRect/>
          </a:stretch>
        </p:blipFill>
        <p:spPr>
          <a:xfrm>
            <a:off x="5519417" y="2176117"/>
            <a:ext cx="2116183" cy="2116183"/>
          </a:xfrm>
          <a:prstGeom prst="ellipse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8B082F-4200-E2F5-C699-F402C5FF53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9700" y="2176117"/>
            <a:ext cx="2573529" cy="257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25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>
          <a:extLst>
            <a:ext uri="{FF2B5EF4-FFF2-40B4-BE49-F238E27FC236}">
              <a16:creationId xmlns:a16="http://schemas.microsoft.com/office/drawing/2014/main" id="{9EACC682-CC11-80D4-8860-5870C4EA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B61CF102-B815-A937-3CBC-3BC25C58C4ED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>
            <a:extLst>
              <a:ext uri="{FF2B5EF4-FFF2-40B4-BE49-F238E27FC236}">
                <a16:creationId xmlns:a16="http://schemas.microsoft.com/office/drawing/2014/main" id="{FCC2EE97-B4AA-3A88-3C4F-42D467A33330}"/>
              </a:ext>
            </a:extLst>
          </p:cNvPr>
          <p:cNvSpPr txBox="1"/>
          <p:nvPr/>
        </p:nvSpPr>
        <p:spPr>
          <a:xfrm>
            <a:off x="884861" y="685649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>
            <a:extLst>
              <a:ext uri="{FF2B5EF4-FFF2-40B4-BE49-F238E27FC236}">
                <a16:creationId xmlns:a16="http://schemas.microsoft.com/office/drawing/2014/main" id="{175344C3-7A04-F90B-2A52-F237B9362020}"/>
              </a:ext>
            </a:extLst>
          </p:cNvPr>
          <p:cNvSpPr txBox="1"/>
          <p:nvPr/>
        </p:nvSpPr>
        <p:spPr>
          <a:xfrm>
            <a:off x="884860" y="1271201"/>
            <a:ext cx="392337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T-Shirts</a:t>
            </a:r>
            <a:endParaRPr sz="2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Google Shape;171;p45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9A98C9D9-0A68-A63C-643D-E660E07E1EB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3325" t="28245" r="32666" b="28808"/>
          <a:stretch/>
        </p:blipFill>
        <p:spPr>
          <a:xfrm>
            <a:off x="11534110" y="6250757"/>
            <a:ext cx="371886" cy="36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AB48AA-F9F5-D7B0-F81D-5CC10D1D6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3929" y="818707"/>
            <a:ext cx="7028875" cy="620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24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>
          <a:extLst>
            <a:ext uri="{FF2B5EF4-FFF2-40B4-BE49-F238E27FC236}">
              <a16:creationId xmlns:a16="http://schemas.microsoft.com/office/drawing/2014/main" id="{9EACC682-CC11-80D4-8860-5870C4EA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B61CF102-B815-A937-3CBC-3BC25C58C4ED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>
            <a:extLst>
              <a:ext uri="{FF2B5EF4-FFF2-40B4-BE49-F238E27FC236}">
                <a16:creationId xmlns:a16="http://schemas.microsoft.com/office/drawing/2014/main" id="{FCC2EE97-B4AA-3A88-3C4F-42D467A33330}"/>
              </a:ext>
            </a:extLst>
          </p:cNvPr>
          <p:cNvSpPr txBox="1"/>
          <p:nvPr/>
        </p:nvSpPr>
        <p:spPr>
          <a:xfrm>
            <a:off x="884861" y="685649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>
            <a:extLst>
              <a:ext uri="{FF2B5EF4-FFF2-40B4-BE49-F238E27FC236}">
                <a16:creationId xmlns:a16="http://schemas.microsoft.com/office/drawing/2014/main" id="{175344C3-7A04-F90B-2A52-F237B9362020}"/>
              </a:ext>
            </a:extLst>
          </p:cNvPr>
          <p:cNvSpPr txBox="1"/>
          <p:nvPr/>
        </p:nvSpPr>
        <p:spPr>
          <a:xfrm>
            <a:off x="884860" y="1578977"/>
            <a:ext cx="4703972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16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“I’m Kicking Breast Cancer for” Patient Cards: </a:t>
            </a:r>
            <a:r>
              <a:rPr lang="en-US" sz="1600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Patients will fill out a card describing their personal reason for getting screened (ex. A breast cancer survivor, a loved one battling breast cancer, cheering for a cure, etc.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9061CF-58F7-EFB6-2C28-CCB660049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411" y="1517115"/>
            <a:ext cx="4891350" cy="48913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D0F0ACE-C5BE-4029-260F-D81FBEFFBD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860" y="3150671"/>
            <a:ext cx="4703970" cy="3135980"/>
          </a:xfrm>
          <a:prstGeom prst="rect">
            <a:avLst/>
          </a:prstGeom>
          <a:effectLst>
            <a:outerShdw blurRad="279400" dist="88900" dir="2700000" algn="ctr" rotWithShape="0">
              <a:schemeClr val="tx1">
                <a:alpha val="22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076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>
          <a:extLst>
            <a:ext uri="{FF2B5EF4-FFF2-40B4-BE49-F238E27FC236}">
              <a16:creationId xmlns:a16="http://schemas.microsoft.com/office/drawing/2014/main" id="{9EACC682-CC11-80D4-8860-5870C4EA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B61CF102-B815-A937-3CBC-3BC25C58C4ED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>
            <a:extLst>
              <a:ext uri="{FF2B5EF4-FFF2-40B4-BE49-F238E27FC236}">
                <a16:creationId xmlns:a16="http://schemas.microsoft.com/office/drawing/2014/main" id="{FCC2EE97-B4AA-3A88-3C4F-42D467A33330}"/>
              </a:ext>
            </a:extLst>
          </p:cNvPr>
          <p:cNvSpPr txBox="1"/>
          <p:nvPr/>
        </p:nvSpPr>
        <p:spPr>
          <a:xfrm>
            <a:off x="884861" y="685649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>
            <a:extLst>
              <a:ext uri="{FF2B5EF4-FFF2-40B4-BE49-F238E27FC236}">
                <a16:creationId xmlns:a16="http://schemas.microsoft.com/office/drawing/2014/main" id="{175344C3-7A04-F90B-2A52-F237B9362020}"/>
              </a:ext>
            </a:extLst>
          </p:cNvPr>
          <p:cNvSpPr txBox="1"/>
          <p:nvPr/>
        </p:nvSpPr>
        <p:spPr>
          <a:xfrm>
            <a:off x="884860" y="1271201"/>
            <a:ext cx="392337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Donation Certificate</a:t>
            </a:r>
            <a:endParaRPr sz="2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" name="Google Shape;171;p45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8B1E2854-F852-D6D8-CB0B-EA6D281BDC1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3325" t="28245" r="32666" b="28808"/>
          <a:stretch/>
        </p:blipFill>
        <p:spPr>
          <a:xfrm>
            <a:off x="11534110" y="6250757"/>
            <a:ext cx="371886" cy="36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39B95F-740D-DCAD-6BD4-0B939C61A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6253" y="1996784"/>
            <a:ext cx="5379493" cy="4156881"/>
          </a:xfrm>
          <a:prstGeom prst="rect">
            <a:avLst/>
          </a:prstGeom>
          <a:effectLst>
            <a:outerShdw blurRad="279400" dist="88900" dir="2700000" algn="ctr" rotWithShape="0">
              <a:schemeClr val="tx1">
                <a:alpha val="22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9519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>
          <a:extLst>
            <a:ext uri="{FF2B5EF4-FFF2-40B4-BE49-F238E27FC236}">
              <a16:creationId xmlns:a16="http://schemas.microsoft.com/office/drawing/2014/main" id="{9EACC682-CC11-80D4-8860-5870C4EA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B61CF102-B815-A937-3CBC-3BC25C58C4ED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>
            <a:extLst>
              <a:ext uri="{FF2B5EF4-FFF2-40B4-BE49-F238E27FC236}">
                <a16:creationId xmlns:a16="http://schemas.microsoft.com/office/drawing/2014/main" id="{FCC2EE97-B4AA-3A88-3C4F-42D467A33330}"/>
              </a:ext>
            </a:extLst>
          </p:cNvPr>
          <p:cNvSpPr txBox="1"/>
          <p:nvPr/>
        </p:nvSpPr>
        <p:spPr>
          <a:xfrm>
            <a:off x="884861" y="685649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>
            <a:extLst>
              <a:ext uri="{FF2B5EF4-FFF2-40B4-BE49-F238E27FC236}">
                <a16:creationId xmlns:a16="http://schemas.microsoft.com/office/drawing/2014/main" id="{175344C3-7A04-F90B-2A52-F237B9362020}"/>
              </a:ext>
            </a:extLst>
          </p:cNvPr>
          <p:cNvSpPr txBox="1"/>
          <p:nvPr/>
        </p:nvSpPr>
        <p:spPr>
          <a:xfrm>
            <a:off x="884860" y="1271201"/>
            <a:ext cx="392337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Posters and Flyers</a:t>
            </a:r>
            <a:endParaRPr sz="2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" name="Google Shape;171;p45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B460526D-E8DF-5F4D-4DD7-C527563C937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3325" t="28245" r="32666" b="28808"/>
          <a:stretch/>
        </p:blipFill>
        <p:spPr>
          <a:xfrm>
            <a:off x="11534110" y="6250757"/>
            <a:ext cx="371886" cy="36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3DD5C0-45C8-83C8-6A2A-531ABF2EE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30253">
            <a:off x="6440432" y="1832957"/>
            <a:ext cx="3072048" cy="3975591"/>
          </a:xfrm>
          <a:prstGeom prst="rect">
            <a:avLst/>
          </a:prstGeom>
          <a:effectLst>
            <a:outerShdw blurRad="279400" dist="88900" dir="2700000" algn="ctr" rotWithShape="0">
              <a:schemeClr val="tx1">
                <a:alpha val="22000"/>
              </a:scheme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9F80C3-DC9C-D62C-B011-06A3D5C13B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41400">
            <a:off x="3236311" y="1622180"/>
            <a:ext cx="3143845" cy="4683687"/>
          </a:xfrm>
          <a:prstGeom prst="rect">
            <a:avLst/>
          </a:prstGeom>
          <a:effectLst>
            <a:outerShdw blurRad="279400" dist="88900" dir="2700000" algn="ctr" rotWithShape="0">
              <a:schemeClr val="tx1">
                <a:alpha val="22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354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>
          <a:extLst>
            <a:ext uri="{FF2B5EF4-FFF2-40B4-BE49-F238E27FC236}">
              <a16:creationId xmlns:a16="http://schemas.microsoft.com/office/drawing/2014/main" id="{D5BBA9E0-8DAB-4286-C09D-88649E0C7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CCC60E38-91B7-5CB5-C44A-CDDF82BD5946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>
            <a:extLst>
              <a:ext uri="{FF2B5EF4-FFF2-40B4-BE49-F238E27FC236}">
                <a16:creationId xmlns:a16="http://schemas.microsoft.com/office/drawing/2014/main" id="{B8432A6F-530E-A09A-D00F-2F89A65B1A7E}"/>
              </a:ext>
            </a:extLst>
          </p:cNvPr>
          <p:cNvSpPr txBox="1"/>
          <p:nvPr/>
        </p:nvSpPr>
        <p:spPr>
          <a:xfrm>
            <a:off x="884861" y="685649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>
            <a:extLst>
              <a:ext uri="{FF2B5EF4-FFF2-40B4-BE49-F238E27FC236}">
                <a16:creationId xmlns:a16="http://schemas.microsoft.com/office/drawing/2014/main" id="{2F895225-D14D-3BCC-81BB-E2763D09F8A7}"/>
              </a:ext>
            </a:extLst>
          </p:cNvPr>
          <p:cNvSpPr txBox="1"/>
          <p:nvPr/>
        </p:nvSpPr>
        <p:spPr>
          <a:xfrm>
            <a:off x="884860" y="1271201"/>
            <a:ext cx="392337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Breast Cancer Selfie Frame</a:t>
            </a:r>
            <a:endParaRPr sz="2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E419E4-884D-B4F8-C45C-99E406F44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4456" y="1894518"/>
            <a:ext cx="6123089" cy="4511750"/>
          </a:xfrm>
          <a:prstGeom prst="rect">
            <a:avLst/>
          </a:prstGeom>
          <a:effectLst>
            <a:outerShdw blurRad="279400" dist="88900" dir="2700000" algn="ctr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3822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>
          <a:extLst>
            <a:ext uri="{FF2B5EF4-FFF2-40B4-BE49-F238E27FC236}">
              <a16:creationId xmlns:a16="http://schemas.microsoft.com/office/drawing/2014/main" id="{6A85E1BA-61A5-9532-FB3B-A0CCEAC11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AE773E6B-93CC-C656-31BF-C9ED3D26C877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>
            <a:extLst>
              <a:ext uri="{FF2B5EF4-FFF2-40B4-BE49-F238E27FC236}">
                <a16:creationId xmlns:a16="http://schemas.microsoft.com/office/drawing/2014/main" id="{EF719955-30BA-9DFE-EF56-4266636C09C4}"/>
              </a:ext>
            </a:extLst>
          </p:cNvPr>
          <p:cNvSpPr txBox="1"/>
          <p:nvPr/>
        </p:nvSpPr>
        <p:spPr>
          <a:xfrm>
            <a:off x="884861" y="685649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>
            <a:extLst>
              <a:ext uri="{FF2B5EF4-FFF2-40B4-BE49-F238E27FC236}">
                <a16:creationId xmlns:a16="http://schemas.microsoft.com/office/drawing/2014/main" id="{2A4BDC40-4FB5-3825-2B05-3CA6041F36A2}"/>
              </a:ext>
            </a:extLst>
          </p:cNvPr>
          <p:cNvSpPr txBox="1"/>
          <p:nvPr/>
        </p:nvSpPr>
        <p:spPr>
          <a:xfrm>
            <a:off x="884860" y="1271201"/>
            <a:ext cx="392337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Breast Cancer Statistics Card</a:t>
            </a:r>
            <a:endParaRPr sz="2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" name="Google Shape;171;p45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C6FC913A-3E3B-DE64-1754-2EE59B5D82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3325" t="28245" r="32666" b="28808"/>
          <a:stretch/>
        </p:blipFill>
        <p:spPr>
          <a:xfrm>
            <a:off x="11534110" y="6250757"/>
            <a:ext cx="371886" cy="36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27040A-280C-EDE9-61EB-891A3672C61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748"/>
          <a:stretch>
            <a:fillRect/>
          </a:stretch>
        </p:blipFill>
        <p:spPr>
          <a:xfrm>
            <a:off x="3162887" y="2191957"/>
            <a:ext cx="5866226" cy="3980394"/>
          </a:xfrm>
          <a:prstGeom prst="rect">
            <a:avLst/>
          </a:prstGeom>
          <a:effectLst>
            <a:outerShdw blurRad="279400" dist="88900" dir="2700000" algn="ctr" rotWithShape="0">
              <a:schemeClr val="tx1">
                <a:alpha val="22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899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76;p4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CD898156-5116-427A-D1CC-DE6EF99FF301}"/>
              </a:ext>
            </a:extLst>
          </p:cNvPr>
          <p:cNvPicPr preferRelativeResize="0"/>
          <p:nvPr/>
        </p:nvPicPr>
        <p:blipFill rotWithShape="1">
          <a:blip r:embed="rId3">
            <a:alphaModFix amt="15000"/>
          </a:blip>
          <a:srcRect t="45303" r="33668"/>
          <a:stretch/>
        </p:blipFill>
        <p:spPr>
          <a:xfrm>
            <a:off x="8067896" y="0"/>
            <a:ext cx="4124104" cy="338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8"/>
          <p:cNvSpPr txBox="1"/>
          <p:nvPr/>
        </p:nvSpPr>
        <p:spPr>
          <a:xfrm>
            <a:off x="884861" y="685649"/>
            <a:ext cx="81612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3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OWH Breast Cancer Awareness 2026</a:t>
            </a:r>
            <a:endParaRPr sz="34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18"/>
          <p:cNvSpPr txBox="1"/>
          <p:nvPr/>
        </p:nvSpPr>
        <p:spPr>
          <a:xfrm>
            <a:off x="884861" y="1271201"/>
            <a:ext cx="323924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>
                <a:solidFill>
                  <a:srgbClr val="E15A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Teams Background</a:t>
            </a:r>
            <a:endParaRPr sz="2000" b="1" i="0" u="none" strike="noStrike" cap="none" dirty="0">
              <a:solidFill>
                <a:srgbClr val="E15A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9AB5ED-15B1-152F-EA7D-3A276582C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34588"/>
            <a:ext cx="5323412" cy="53234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6A67B2-FC58-8390-D491-2959D3EDCA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7699" y="1534588"/>
            <a:ext cx="5323412" cy="53234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WH">
      <a:dk1>
        <a:srgbClr val="664F80"/>
      </a:dk1>
      <a:lt1>
        <a:srgbClr val="FFFFFF"/>
      </a:lt1>
      <a:dk2>
        <a:srgbClr val="664F80"/>
      </a:dk2>
      <a:lt2>
        <a:srgbClr val="9F8EB6"/>
      </a:lt2>
      <a:accent1>
        <a:srgbClr val="FDAFAF"/>
      </a:accent1>
      <a:accent2>
        <a:srgbClr val="F0E3D9"/>
      </a:accent2>
      <a:accent3>
        <a:srgbClr val="90B76B"/>
      </a:accent3>
      <a:accent4>
        <a:srgbClr val="C8D9AC"/>
      </a:accent4>
      <a:accent5>
        <a:srgbClr val="5D6060"/>
      </a:accent5>
      <a:accent6>
        <a:srgbClr val="8EB769"/>
      </a:accent6>
      <a:hlink>
        <a:srgbClr val="001AF6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WH">
      <a:dk1>
        <a:srgbClr val="664F80"/>
      </a:dk1>
      <a:lt1>
        <a:srgbClr val="FFFFFF"/>
      </a:lt1>
      <a:dk2>
        <a:srgbClr val="664F80"/>
      </a:dk2>
      <a:lt2>
        <a:srgbClr val="9F8EB6"/>
      </a:lt2>
      <a:accent1>
        <a:srgbClr val="FDAFAF"/>
      </a:accent1>
      <a:accent2>
        <a:srgbClr val="F0E3D9"/>
      </a:accent2>
      <a:accent3>
        <a:srgbClr val="90B76B"/>
      </a:accent3>
      <a:accent4>
        <a:srgbClr val="C8D9AC"/>
      </a:accent4>
      <a:accent5>
        <a:srgbClr val="5D6060"/>
      </a:accent5>
      <a:accent6>
        <a:srgbClr val="8EB769"/>
      </a:accent6>
      <a:hlink>
        <a:srgbClr val="001AF6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181</Words>
  <Application>Microsoft Macintosh PowerPoint</Application>
  <PresentationFormat>Widescreen</PresentationFormat>
  <Paragraphs>32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wowok prast</dc:creator>
  <cp:lastModifiedBy>Sidney Shackelford</cp:lastModifiedBy>
  <cp:revision>34</cp:revision>
  <dcterms:created xsi:type="dcterms:W3CDTF">2021-07-19T06:46:56Z</dcterms:created>
  <dcterms:modified xsi:type="dcterms:W3CDTF">2026-07-13T21:26:12Z</dcterms:modified>
</cp:coreProperties>
</file>