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7772400" cy="10058400"/>
  <p:notesSz cx="6858000" cy="9144000"/>
  <p:embeddedFontLst>
    <p:embeddedFont>
      <p:font typeface="Poppins" pitchFamily="2" charset="77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2" roundtripDataSignature="AMtx7mgfJAFTZfb5/0Oit9nf6vq0C9yS8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5A8C"/>
    <a:srgbClr val="F0619A"/>
    <a:srgbClr val="F8AFB9"/>
    <a:srgbClr val="C4B9D2"/>
    <a:srgbClr val="A08EB7"/>
    <a:srgbClr val="FFC9CC"/>
    <a:srgbClr val="674F81"/>
    <a:srgbClr val="91B76C"/>
    <a:srgbClr val="2E1D4A"/>
    <a:srgbClr val="3024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6"/>
    <p:restoredTop sz="94726"/>
  </p:normalViewPr>
  <p:slideViewPr>
    <p:cSldViewPr snapToGrid="0">
      <p:cViewPr varScale="1">
        <p:scale>
          <a:sx n="82" d="100"/>
          <a:sy n="82" d="100"/>
        </p:scale>
        <p:origin x="31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customschemas.google.com/relationships/presentationmetadata" Target="meta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4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dney Shackelford" userId="125e8605-5d55-46cf-8b03-e77e4fb646c1" providerId="ADAL" clId="{0A99E40D-2E30-51C0-A13F-89BA75FF8A8B}"/>
    <pc:docChg chg="undo custSel modSld">
      <pc:chgData name="Sidney Shackelford" userId="125e8605-5d55-46cf-8b03-e77e4fb646c1" providerId="ADAL" clId="{0A99E40D-2E30-51C0-A13F-89BA75FF8A8B}" dt="2026-07-13T15:25:36.121" v="34" actId="20577"/>
      <pc:docMkLst>
        <pc:docMk/>
      </pc:docMkLst>
      <pc:sldChg chg="modSp mod">
        <pc:chgData name="Sidney Shackelford" userId="125e8605-5d55-46cf-8b03-e77e4fb646c1" providerId="ADAL" clId="{0A99E40D-2E30-51C0-A13F-89BA75FF8A8B}" dt="2026-07-13T15:25:36.121" v="34" actId="20577"/>
        <pc:sldMkLst>
          <pc:docMk/>
          <pc:sldMk cId="703666317" sldId="257"/>
        </pc:sldMkLst>
        <pc:spChg chg="mod">
          <ac:chgData name="Sidney Shackelford" userId="125e8605-5d55-46cf-8b03-e77e4fb646c1" providerId="ADAL" clId="{0A99E40D-2E30-51C0-A13F-89BA75FF8A8B}" dt="2026-07-13T15:25:12.404" v="14" actId="1035"/>
          <ac:spMkLst>
            <pc:docMk/>
            <pc:sldMk cId="703666317" sldId="257"/>
            <ac:spMk id="3" creationId="{CAF73708-DDCE-6D41-9FEE-9C69244DA7DB}"/>
          </ac:spMkLst>
        </pc:spChg>
        <pc:spChg chg="mod">
          <ac:chgData name="Sidney Shackelford" userId="125e8605-5d55-46cf-8b03-e77e4fb646c1" providerId="ADAL" clId="{0A99E40D-2E30-51C0-A13F-89BA75FF8A8B}" dt="2026-07-13T15:25:23.281" v="28" actId="1035"/>
          <ac:spMkLst>
            <pc:docMk/>
            <pc:sldMk cId="703666317" sldId="257"/>
            <ac:spMk id="6" creationId="{084CD964-3C1F-BAC1-EE70-183A2AC5F31B}"/>
          </ac:spMkLst>
        </pc:spChg>
        <pc:spChg chg="mod">
          <ac:chgData name="Sidney Shackelford" userId="125e8605-5d55-46cf-8b03-e77e4fb646c1" providerId="ADAL" clId="{0A99E40D-2E30-51C0-A13F-89BA75FF8A8B}" dt="2026-07-13T15:25:36.121" v="34" actId="20577"/>
          <ac:spMkLst>
            <pc:docMk/>
            <pc:sldMk cId="703666317" sldId="257"/>
            <ac:spMk id="12" creationId="{9E85E75C-9C9C-18A5-552C-F9EFC2340057}"/>
          </ac:spMkLst>
        </pc:spChg>
        <pc:spChg chg="mod">
          <ac:chgData name="Sidney Shackelford" userId="125e8605-5d55-46cf-8b03-e77e4fb646c1" providerId="ADAL" clId="{0A99E40D-2E30-51C0-A13F-89BA75FF8A8B}" dt="2026-07-13T15:25:12.404" v="14" actId="1035"/>
          <ac:spMkLst>
            <pc:docMk/>
            <pc:sldMk cId="703666317" sldId="257"/>
            <ac:spMk id="39" creationId="{46ACCB7C-0F7B-8CA3-EB2B-D63E8FD6AEC8}"/>
          </ac:spMkLst>
        </pc:spChg>
        <pc:spChg chg="mod">
          <ac:chgData name="Sidney Shackelford" userId="125e8605-5d55-46cf-8b03-e77e4fb646c1" providerId="ADAL" clId="{0A99E40D-2E30-51C0-A13F-89BA75FF8A8B}" dt="2026-07-13T15:25:12.404" v="14" actId="1035"/>
          <ac:spMkLst>
            <pc:docMk/>
            <pc:sldMk cId="703666317" sldId="257"/>
            <ac:spMk id="136" creationId="{B21EF60A-4C27-99F9-BC11-10EBBA34E1A4}"/>
          </ac:spMkLst>
        </pc:spChg>
        <pc:grpChg chg="mod">
          <ac:chgData name="Sidney Shackelford" userId="125e8605-5d55-46cf-8b03-e77e4fb646c1" providerId="ADAL" clId="{0A99E40D-2E30-51C0-A13F-89BA75FF8A8B}" dt="2026-07-13T15:25:12.404" v="14" actId="1035"/>
          <ac:grpSpMkLst>
            <pc:docMk/>
            <pc:sldMk cId="703666317" sldId="257"/>
            <ac:grpSpMk id="16" creationId="{B08DFE18-8464-4F1D-15E7-5DD43D561A18}"/>
          </ac:grpSpMkLst>
        </pc:grpChg>
        <pc:picChg chg="mod">
          <ac:chgData name="Sidney Shackelford" userId="125e8605-5d55-46cf-8b03-e77e4fb646c1" providerId="ADAL" clId="{0A99E40D-2E30-51C0-A13F-89BA75FF8A8B}" dt="2026-07-13T15:25:12.404" v="14" actId="1035"/>
          <ac:picMkLst>
            <pc:docMk/>
            <pc:sldMk cId="703666317" sldId="257"/>
            <ac:picMk id="10" creationId="{610FBB98-D530-D4D2-248B-AA9B5993B837}"/>
          </ac:picMkLst>
        </pc:picChg>
        <pc:picChg chg="mod">
          <ac:chgData name="Sidney Shackelford" userId="125e8605-5d55-46cf-8b03-e77e4fb646c1" providerId="ADAL" clId="{0A99E40D-2E30-51C0-A13F-89BA75FF8A8B}" dt="2026-07-13T15:25:29.003" v="29" actId="1076"/>
          <ac:picMkLst>
            <pc:docMk/>
            <pc:sldMk cId="703666317" sldId="257"/>
            <ac:picMk id="15" creationId="{7F4BDCA3-E7DC-AE02-649D-65A9DE0C8DBE}"/>
          </ac:picMkLst>
        </pc:picChg>
        <pc:picChg chg="mod">
          <ac:chgData name="Sidney Shackelford" userId="125e8605-5d55-46cf-8b03-e77e4fb646c1" providerId="ADAL" clId="{0A99E40D-2E30-51C0-A13F-89BA75FF8A8B}" dt="2026-07-13T15:25:12.404" v="14" actId="1035"/>
          <ac:picMkLst>
            <pc:docMk/>
            <pc:sldMk cId="703666317" sldId="257"/>
            <ac:picMk id="18" creationId="{21AB750D-16BC-0883-D7A7-7003348E46AD}"/>
          </ac:picMkLst>
        </pc:picChg>
        <pc:picChg chg="mod">
          <ac:chgData name="Sidney Shackelford" userId="125e8605-5d55-46cf-8b03-e77e4fb646c1" providerId="ADAL" clId="{0A99E40D-2E30-51C0-A13F-89BA75FF8A8B}" dt="2026-07-13T15:25:12.404" v="14" actId="1035"/>
          <ac:picMkLst>
            <pc:docMk/>
            <pc:sldMk cId="703666317" sldId="257"/>
            <ac:picMk id="26" creationId="{43BE1389-EE5D-808D-8236-0689FDE671E7}"/>
          </ac:picMkLst>
        </pc:picChg>
        <pc:picChg chg="mod">
          <ac:chgData name="Sidney Shackelford" userId="125e8605-5d55-46cf-8b03-e77e4fb646c1" providerId="ADAL" clId="{0A99E40D-2E30-51C0-A13F-89BA75FF8A8B}" dt="2026-07-13T15:25:12.404" v="14" actId="1035"/>
          <ac:picMkLst>
            <pc:docMk/>
            <pc:sldMk cId="703666317" sldId="257"/>
            <ac:picMk id="28" creationId="{41867F27-E977-307C-4E99-B8DA5CAF293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685800"/>
            <a:ext cx="2651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1666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/>
            </a:lvl1pPr>
            <a:lvl2pPr lvl="1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/>
            </a:lvl2pPr>
            <a:lvl3pPr lvl="2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/>
            </a:lvl3pPr>
            <a:lvl4pPr lvl="3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4pPr>
            <a:lvl5pPr lvl="4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5pPr>
            <a:lvl6pPr lvl="5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6pPr>
            <a:lvl7pPr lvl="6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7pPr>
            <a:lvl8pPr lvl="7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8pPr>
            <a:lvl9pPr lvl="8" algn="ctr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695219" y="2516718"/>
            <a:ext cx="6381962" cy="670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2138071" y="3959569"/>
            <a:ext cx="8524029" cy="1675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1262353" y="2332223"/>
            <a:ext cx="8524029" cy="4930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None/>
              <a:defRPr sz="51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530"/>
              <a:buNone/>
              <a:defRPr sz="153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36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534353" y="2677584"/>
            <a:ext cx="3303270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3934778" y="2677584"/>
            <a:ext cx="3303270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 b="1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 b="1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535366" y="3674110"/>
            <a:ext cx="3288089" cy="5404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3934778" y="2465706"/>
            <a:ext cx="3304282" cy="120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040"/>
              <a:buNone/>
              <a:defRPr sz="2040" b="1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None/>
              <a:defRPr sz="1530" b="1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3934778" y="3674110"/>
            <a:ext cx="3304282" cy="5404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None/>
              <a:defRPr sz="272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132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720"/>
              <a:buChar char="•"/>
              <a:defRPr sz="2720"/>
            </a:lvl1pPr>
            <a:lvl2pPr marL="914400" lvl="1" indent="-37973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380"/>
              <a:buChar char="•"/>
              <a:defRPr sz="2380"/>
            </a:lvl2pPr>
            <a:lvl3pPr marL="1371600" lvl="2" indent="-358139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040"/>
              <a:buChar char="•"/>
              <a:defRPr sz="2040"/>
            </a:lvl3pPr>
            <a:lvl4pPr marL="1828800" lvl="3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4pPr>
            <a:lvl5pPr marL="2286000" lvl="4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5pPr>
            <a:lvl6pPr marL="2743200" lvl="5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6pPr>
            <a:lvl7pPr marL="3200400" lvl="6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7pPr>
            <a:lvl8pPr marL="3657600" lvl="7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8pPr>
            <a:lvl9pPr marL="4114800" lvl="8" indent="-33655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  <a:defRPr sz="1190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  <a:defRPr sz="1020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20"/>
              <a:buFont typeface="Calibri"/>
              <a:buNone/>
              <a:defRPr sz="272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3304282" y="1448226"/>
            <a:ext cx="3934778" cy="7147983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535365" y="3017520"/>
            <a:ext cx="2506801" cy="559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60"/>
              <a:buNone/>
              <a:defRPr sz="1360"/>
            </a:lvl1pPr>
            <a:lvl2pPr marL="914400" lvl="1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190"/>
              <a:buNone/>
              <a:defRPr sz="1190"/>
            </a:lvl2pPr>
            <a:lvl3pPr marL="1371600" lvl="2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020"/>
              <a:buNone/>
              <a:defRPr sz="1020"/>
            </a:lvl3pPr>
            <a:lvl4pPr marL="1828800" lvl="3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4pPr>
            <a:lvl5pPr marL="2286000" lvl="4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5pPr>
            <a:lvl6pPr marL="2743200" lvl="5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6pPr>
            <a:lvl7pPr marL="3200400" lvl="6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7pPr>
            <a:lvl8pPr marL="3657600" lvl="7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8pPr>
            <a:lvl9pPr marL="4114800" lvl="8" indent="-228600" algn="l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850"/>
              <a:buNone/>
              <a:defRPr sz="85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40"/>
              <a:buFont typeface="Calibri"/>
              <a:buNone/>
              <a:defRPr sz="37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79730" algn="l" rtl="0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2380"/>
              <a:buFont typeface="Arial"/>
              <a:buChar char="•"/>
              <a:defRPr sz="238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8140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2040"/>
              <a:buFont typeface="Arial"/>
              <a:buChar char="•"/>
              <a:defRPr sz="204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5755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5754" algn="l" rtl="0">
              <a:lnSpc>
                <a:spcPct val="90000"/>
              </a:lnSpc>
              <a:spcBef>
                <a:spcPts val="425"/>
              </a:spcBef>
              <a:spcAft>
                <a:spcPts val="0"/>
              </a:spcAft>
              <a:buClr>
                <a:schemeClr val="dk1"/>
              </a:buClr>
              <a:buSzPts val="1530"/>
              <a:buFont typeface="Arial"/>
              <a:buChar char="•"/>
              <a:defRPr sz="153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2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41867F27-E977-307C-4E99-B8DA5CAF2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4992" y="8768388"/>
            <a:ext cx="3237408" cy="809352"/>
          </a:xfrm>
          <a:prstGeom prst="rect">
            <a:avLst/>
          </a:prstGeom>
        </p:spPr>
      </p:pic>
      <p:sp>
        <p:nvSpPr>
          <p:cNvPr id="136" name="TextBox 135">
            <a:extLst>
              <a:ext uri="{FF2B5EF4-FFF2-40B4-BE49-F238E27FC236}">
                <a16:creationId xmlns:a16="http://schemas.microsoft.com/office/drawing/2014/main" id="{B21EF60A-4C27-99F9-BC11-10EBBA34E1A4}"/>
              </a:ext>
            </a:extLst>
          </p:cNvPr>
          <p:cNvSpPr txBox="1"/>
          <p:nvPr/>
        </p:nvSpPr>
        <p:spPr>
          <a:xfrm>
            <a:off x="2883132" y="6896903"/>
            <a:ext cx="42112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During the month of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October</a:t>
            </a:r>
            <a:r>
              <a:rPr lang="en-US" b="0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,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[practice name]</a:t>
            </a:r>
            <a:r>
              <a:rPr lang="en-US" b="0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 will be taking appointments for breast cancer screenings on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Saturday [date]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from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 [times].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85E75C-9C9C-18A5-552C-F9EFC2340057}"/>
              </a:ext>
            </a:extLst>
          </p:cNvPr>
          <p:cNvSpPr txBox="1"/>
          <p:nvPr/>
        </p:nvSpPr>
        <p:spPr>
          <a:xfrm>
            <a:off x="718407" y="3063028"/>
            <a:ext cx="4694565" cy="1744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60"/>
              </a:lnSpc>
              <a:spcAft>
                <a:spcPts val="1200"/>
              </a:spcAft>
            </a:pPr>
            <a:r>
              <a:rPr lang="en-US" sz="1300" b="1" dirty="0">
                <a:solidFill>
                  <a:srgbClr val="E15A8C"/>
                </a:solidFill>
                <a:latin typeface="Poppins" pitchFamily="2" charset="77"/>
                <a:cs typeface="Poppins" pitchFamily="2" charset="77"/>
              </a:rPr>
              <a:t>In honor of Breast Cancer Awareness Month, we are ensuring that every one of our patients has the opportunity and convenience to schedule their annual screening mammogram.</a:t>
            </a:r>
            <a:endParaRPr lang="en-US" sz="1300" dirty="0">
              <a:solidFill>
                <a:srgbClr val="E15A8C"/>
              </a:solidFill>
              <a:latin typeface="Poppins" pitchFamily="2" charset="77"/>
              <a:cs typeface="Poppins" pitchFamily="2" charset="77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1300" dirty="0">
                <a:solidFill>
                  <a:schemeClr val="bg1">
                    <a:lumMod val="50000"/>
                  </a:schemeClr>
                </a:solidFill>
                <a:latin typeface="Poppins" pitchFamily="2" charset="77"/>
                <a:cs typeface="Poppins" pitchFamily="2" charset="77"/>
              </a:rPr>
              <a:t>We know weekdays can be busy, so we are offering Saturday Screenings just for you!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6ACCB7C-0F7B-8CA3-EB2B-D63E8FD6AEC8}"/>
              </a:ext>
            </a:extLst>
          </p:cNvPr>
          <p:cNvSpPr txBox="1"/>
          <p:nvPr/>
        </p:nvSpPr>
        <p:spPr>
          <a:xfrm>
            <a:off x="718406" y="5585610"/>
            <a:ext cx="5966285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dirty="0">
                <a:solidFill>
                  <a:srgbClr val="E15A8C"/>
                </a:solidFill>
                <a:latin typeface="Poppins" pitchFamily="2" charset="77"/>
                <a:cs typeface="Poppins" pitchFamily="2" charset="77"/>
              </a:rPr>
              <a:t>‘Rope in Early Detection’ by scheduling your mammogram today – it could be the single most important thing that you do!</a:t>
            </a: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FDB0528F-F26C-BCB8-A7F3-786636EF5C70}"/>
              </a:ext>
            </a:extLst>
          </p:cNvPr>
          <p:cNvCxnSpPr>
            <a:cxnSpLocks/>
          </p:cNvCxnSpPr>
          <p:nvPr/>
        </p:nvCxnSpPr>
        <p:spPr>
          <a:xfrm>
            <a:off x="801842" y="5328627"/>
            <a:ext cx="5966285" cy="0"/>
          </a:xfrm>
          <a:prstGeom prst="line">
            <a:avLst/>
          </a:prstGeom>
          <a:ln w="12700">
            <a:solidFill>
              <a:srgbClr val="E15A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08DFE18-8464-4F1D-15E7-5DD43D561A18}"/>
              </a:ext>
            </a:extLst>
          </p:cNvPr>
          <p:cNvGrpSpPr/>
          <p:nvPr/>
        </p:nvGrpSpPr>
        <p:grpSpPr>
          <a:xfrm>
            <a:off x="3489884" y="2262616"/>
            <a:ext cx="3104605" cy="453246"/>
            <a:chOff x="3432114" y="2249090"/>
            <a:chExt cx="3104605" cy="453246"/>
          </a:xfrm>
        </p:grpSpPr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5182E276-7821-B881-7A5D-B805374036B5}"/>
                </a:ext>
              </a:extLst>
            </p:cNvPr>
            <p:cNvSpPr/>
            <p:nvPr/>
          </p:nvSpPr>
          <p:spPr>
            <a:xfrm>
              <a:off x="3432115" y="2249090"/>
              <a:ext cx="3104604" cy="453246"/>
            </a:xfrm>
            <a:prstGeom prst="rect">
              <a:avLst/>
            </a:prstGeom>
            <a:solidFill>
              <a:srgbClr val="E15A8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15A8C"/>
                </a:solidFill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EA169B71-EDD9-C56F-4F22-95C3CFAF041B}"/>
                </a:ext>
              </a:extLst>
            </p:cNvPr>
            <p:cNvSpPr txBox="1"/>
            <p:nvPr/>
          </p:nvSpPr>
          <p:spPr>
            <a:xfrm>
              <a:off x="3432114" y="2333079"/>
              <a:ext cx="310460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spc="300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SATURDAY SCREENINGS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AF73708-DDCE-6D41-9FEE-9C69244DA7DB}"/>
              </a:ext>
            </a:extLst>
          </p:cNvPr>
          <p:cNvSpPr txBox="1"/>
          <p:nvPr/>
        </p:nvSpPr>
        <p:spPr>
          <a:xfrm>
            <a:off x="2883131" y="8070980"/>
            <a:ext cx="3989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Please call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[phone number] </a:t>
            </a:r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or visit our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[www.website.com] </a:t>
            </a:r>
            <a:r>
              <a:rPr lang="en-US" sz="1200" b="0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to 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effectLst/>
                <a:latin typeface="Poppins" pitchFamily="2" charset="77"/>
                <a:cs typeface="Poppins" pitchFamily="2" charset="77"/>
              </a:rPr>
              <a:t>schedule your appointment today.</a:t>
            </a:r>
            <a:endParaRPr lang="en-US" sz="1200" b="1" dirty="0">
              <a:solidFill>
                <a:schemeClr val="bg1">
                  <a:lumMod val="50000"/>
                </a:schemeClr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4CD964-3C1F-BAC1-EE70-183A2AC5F31B}"/>
              </a:ext>
            </a:extLst>
          </p:cNvPr>
          <p:cNvSpPr txBox="1"/>
          <p:nvPr/>
        </p:nvSpPr>
        <p:spPr>
          <a:xfrm>
            <a:off x="5167034" y="9063082"/>
            <a:ext cx="30834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Powered by Onsite Women’s Health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10FBB98-D530-D4D2-248B-AA9B5993B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554" y="529931"/>
            <a:ext cx="2631256" cy="26312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F4BDCA3-E7DC-AE02-649D-65A9DE0C8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2622" y="3175336"/>
            <a:ext cx="1598491" cy="159849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1AB750D-16BC-0883-D7A7-7003348E46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8283" y="1440124"/>
            <a:ext cx="3243478" cy="81087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3BE1389-EE5D-808D-8236-0689FDE671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842" y="6866923"/>
            <a:ext cx="1783703" cy="1426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66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1447</TotalTime>
  <Words>126</Words>
  <Application>Microsoft Macintosh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Poppins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Dubnik</dc:creator>
  <cp:lastModifiedBy>Sidney Shackelford</cp:lastModifiedBy>
  <cp:revision>33</cp:revision>
  <cp:lastPrinted>2023-07-24T14:42:41Z</cp:lastPrinted>
  <dcterms:created xsi:type="dcterms:W3CDTF">2023-07-21T15:24:37Z</dcterms:created>
  <dcterms:modified xsi:type="dcterms:W3CDTF">2026-07-13T15:25:41Z</dcterms:modified>
</cp:coreProperties>
</file>