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5" r:id="rId5"/>
  </p:sldIdLst>
  <p:sldSz cx="10058400" cy="77724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8" userDrawn="1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6393"/>
    <a:srgbClr val="F0619A"/>
    <a:srgbClr val="FFB2B8"/>
    <a:srgbClr val="674F80"/>
    <a:srgbClr val="833978"/>
    <a:srgbClr val="006BD6"/>
    <a:srgbClr val="1FADC8"/>
    <a:srgbClr val="0287BC"/>
    <a:srgbClr val="43CED1"/>
    <a:srgbClr val="9DE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8D9D3D-5E7F-5E43-B165-AD764FC83220}" v="6" dt="2026-07-13T20:10:16.0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7" autoAdjust="0"/>
    <p:restoredTop sz="96301" autoAdjust="0"/>
  </p:normalViewPr>
  <p:slideViewPr>
    <p:cSldViewPr snapToGrid="0">
      <p:cViewPr>
        <p:scale>
          <a:sx n="109" d="100"/>
          <a:sy n="109" d="100"/>
        </p:scale>
        <p:origin x="1944" y="160"/>
      </p:cViewPr>
      <p:guideLst>
        <p:guide orient="horz" pos="42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2227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dney Shackelford" userId="125e8605-5d55-46cf-8b03-e77e4fb646c1" providerId="ADAL" clId="{0A99E40D-2E30-51C0-A13F-89BA75FF8A8B}"/>
    <pc:docChg chg="undo custSel modSld">
      <pc:chgData name="Sidney Shackelford" userId="125e8605-5d55-46cf-8b03-e77e4fb646c1" providerId="ADAL" clId="{0A99E40D-2E30-51C0-A13F-89BA75FF8A8B}" dt="2026-07-13T21:17:08.805" v="149" actId="1076"/>
      <pc:docMkLst>
        <pc:docMk/>
      </pc:docMkLst>
      <pc:sldChg chg="addSp delSp modSp mod">
        <pc:chgData name="Sidney Shackelford" userId="125e8605-5d55-46cf-8b03-e77e4fb646c1" providerId="ADAL" clId="{0A99E40D-2E30-51C0-A13F-89BA75FF8A8B}" dt="2026-07-13T21:17:08.805" v="149" actId="1076"/>
        <pc:sldMkLst>
          <pc:docMk/>
          <pc:sldMk cId="2389423089" sldId="265"/>
        </pc:sldMkLst>
        <pc:spChg chg="mod">
          <ac:chgData name="Sidney Shackelford" userId="125e8605-5d55-46cf-8b03-e77e4fb646c1" providerId="ADAL" clId="{0A99E40D-2E30-51C0-A13F-89BA75FF8A8B}" dt="2026-07-13T20:11:34.818" v="70" actId="12788"/>
          <ac:spMkLst>
            <pc:docMk/>
            <pc:sldMk cId="2389423089" sldId="265"/>
            <ac:spMk id="2" creationId="{E1ED2A84-5027-405C-84E5-01743B21DC09}"/>
          </ac:spMkLst>
        </pc:spChg>
        <pc:spChg chg="mod">
          <ac:chgData name="Sidney Shackelford" userId="125e8605-5d55-46cf-8b03-e77e4fb646c1" providerId="ADAL" clId="{0A99E40D-2E30-51C0-A13F-89BA75FF8A8B}" dt="2026-07-13T20:11:28.312" v="68" actId="12788"/>
          <ac:spMkLst>
            <pc:docMk/>
            <pc:sldMk cId="2389423089" sldId="265"/>
            <ac:spMk id="4" creationId="{0EC55923-5363-4A2A-8DB9-D0ED2F3F1D03}"/>
          </ac:spMkLst>
        </pc:spChg>
        <pc:spChg chg="mod">
          <ac:chgData name="Sidney Shackelford" userId="125e8605-5d55-46cf-8b03-e77e4fb646c1" providerId="ADAL" clId="{0A99E40D-2E30-51C0-A13F-89BA75FF8A8B}" dt="2026-07-13T21:14:52.314" v="133" actId="948"/>
          <ac:spMkLst>
            <pc:docMk/>
            <pc:sldMk cId="2389423089" sldId="265"/>
            <ac:spMk id="5" creationId="{7D9655FE-AE9C-4F77-AC40-2902A4BAB7FE}"/>
          </ac:spMkLst>
        </pc:spChg>
        <pc:spChg chg="del">
          <ac:chgData name="Sidney Shackelford" userId="125e8605-5d55-46cf-8b03-e77e4fb646c1" providerId="ADAL" clId="{0A99E40D-2E30-51C0-A13F-89BA75FF8A8B}" dt="2026-07-13T20:00:30.214" v="15" actId="478"/>
          <ac:spMkLst>
            <pc:docMk/>
            <pc:sldMk cId="2389423089" sldId="265"/>
            <ac:spMk id="13" creationId="{EEFB3EF6-ECF5-4B69-B0C3-2141001D3A4B}"/>
          </ac:spMkLst>
        </pc:spChg>
        <pc:spChg chg="mod">
          <ac:chgData name="Sidney Shackelford" userId="125e8605-5d55-46cf-8b03-e77e4fb646c1" providerId="ADAL" clId="{0A99E40D-2E30-51C0-A13F-89BA75FF8A8B}" dt="2026-07-13T20:01:18.899" v="25" actId="20577"/>
          <ac:spMkLst>
            <pc:docMk/>
            <pc:sldMk cId="2389423089" sldId="265"/>
            <ac:spMk id="18" creationId="{4A5BEEE0-4408-8D79-18BD-0AC2BF53D742}"/>
          </ac:spMkLst>
        </pc:spChg>
        <pc:grpChg chg="add mod">
          <ac:chgData name="Sidney Shackelford" userId="125e8605-5d55-46cf-8b03-e77e4fb646c1" providerId="ADAL" clId="{0A99E40D-2E30-51C0-A13F-89BA75FF8A8B}" dt="2026-07-13T21:15:14.496" v="140" actId="12788"/>
          <ac:grpSpMkLst>
            <pc:docMk/>
            <pc:sldMk cId="2389423089" sldId="265"/>
            <ac:grpSpMk id="12" creationId="{B5D66F0B-51D2-BD2A-E2D3-FBE8D15CA413}"/>
          </ac:grpSpMkLst>
        </pc:grpChg>
        <pc:picChg chg="mod">
          <ac:chgData name="Sidney Shackelford" userId="125e8605-5d55-46cf-8b03-e77e4fb646c1" providerId="ADAL" clId="{0A99E40D-2E30-51C0-A13F-89BA75FF8A8B}" dt="2026-07-13T20:02:28.245" v="35" actId="164"/>
          <ac:picMkLst>
            <pc:docMk/>
            <pc:sldMk cId="2389423089" sldId="265"/>
            <ac:picMk id="6" creationId="{12CC1FE1-C77C-709F-A6B8-A1D25DC79B52}"/>
          </ac:picMkLst>
        </pc:picChg>
        <pc:picChg chg="add mod">
          <ac:chgData name="Sidney Shackelford" userId="125e8605-5d55-46cf-8b03-e77e4fb646c1" providerId="ADAL" clId="{0A99E40D-2E30-51C0-A13F-89BA75FF8A8B}" dt="2026-07-13T21:15:10.327" v="139" actId="1076"/>
          <ac:picMkLst>
            <pc:docMk/>
            <pc:sldMk cId="2389423089" sldId="265"/>
            <ac:picMk id="7" creationId="{7B2E9922-9686-7919-4270-35D160354CF2}"/>
          </ac:picMkLst>
        </pc:picChg>
        <pc:picChg chg="mod">
          <ac:chgData name="Sidney Shackelford" userId="125e8605-5d55-46cf-8b03-e77e4fb646c1" providerId="ADAL" clId="{0A99E40D-2E30-51C0-A13F-89BA75FF8A8B}" dt="2026-07-13T21:17:08.805" v="149" actId="1076"/>
          <ac:picMkLst>
            <pc:docMk/>
            <pc:sldMk cId="2389423089" sldId="265"/>
            <ac:picMk id="17" creationId="{07D7271B-F6BC-4B8A-A04A-763F733B4A44}"/>
          </ac:picMkLst>
        </pc:picChg>
        <pc:picChg chg="mod">
          <ac:chgData name="Sidney Shackelford" userId="125e8605-5d55-46cf-8b03-e77e4fb646c1" providerId="ADAL" clId="{0A99E40D-2E30-51C0-A13F-89BA75FF8A8B}" dt="2026-07-13T20:11:16.670" v="64" actId="12788"/>
          <ac:picMkLst>
            <pc:docMk/>
            <pc:sldMk cId="2389423089" sldId="265"/>
            <ac:picMk id="23" creationId="{D02FF255-D2F8-0860-D4A6-C4A928B1DCFA}"/>
          </ac:picMkLst>
        </pc:picChg>
        <pc:picChg chg="mod">
          <ac:chgData name="Sidney Shackelford" userId="125e8605-5d55-46cf-8b03-e77e4fb646c1" providerId="ADAL" clId="{0A99E40D-2E30-51C0-A13F-89BA75FF8A8B}" dt="2026-07-13T21:15:29.028" v="142" actId="1076"/>
          <ac:picMkLst>
            <pc:docMk/>
            <pc:sldMk cId="2389423089" sldId="265"/>
            <ac:picMk id="31" creationId="{8DC09A15-21D2-1684-D368-59C74C5AFDCE}"/>
          </ac:picMkLst>
        </pc:picChg>
        <pc:picChg chg="mod">
          <ac:chgData name="Sidney Shackelford" userId="125e8605-5d55-46cf-8b03-e77e4fb646c1" providerId="ADAL" clId="{0A99E40D-2E30-51C0-A13F-89BA75FF8A8B}" dt="2026-07-13T20:11:21.881" v="66" actId="12788"/>
          <ac:picMkLst>
            <pc:docMk/>
            <pc:sldMk cId="2389423089" sldId="265"/>
            <ac:picMk id="35" creationId="{C9A5D425-0449-5EB5-DEB4-432C55494B4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52D58D5-00AD-42F3-A9DF-68CFCDA7FC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7D2345-1E74-47FF-8DFE-436FF1337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347C1-6077-46F8-81B7-62214008D1B3}" type="datetimeFigureOut">
              <a:rPr lang="en-US" smtClean="0"/>
              <a:t>7/13/26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419CAC-621D-4C63-A8D7-2C2D93B63E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879851-F06C-41A9-8ECD-EF2D9A88B2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0D4DD0-CDC8-413E-8BD7-AF1815EF4F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828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ABDA-1FDD-4165-B5CD-F0088F180AA7}" type="datetimeFigureOut">
              <a:rPr lang="en-US" smtClean="0"/>
              <a:t>7/13/26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4988" y="857250"/>
            <a:ext cx="29940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7DF9D-86ED-4F45-9E0F-EC6EE65741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D2C2D218-3D73-4BFD-ADB8-2180A015F9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7968" r="17968"/>
          <a:stretch/>
        </p:blipFill>
        <p:spPr>
          <a:xfrm rot="5400000">
            <a:off x="-1164561" y="1057840"/>
            <a:ext cx="7772401" cy="565671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98F3A33-F794-4111-9BEF-6D4AD2D91116}"/>
              </a:ext>
            </a:extLst>
          </p:cNvPr>
          <p:cNvCxnSpPr>
            <a:cxnSpLocks/>
          </p:cNvCxnSpPr>
          <p:nvPr userDrawn="1"/>
        </p:nvCxnSpPr>
        <p:spPr>
          <a:xfrm>
            <a:off x="7046785" y="6687618"/>
            <a:ext cx="228089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607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9AFCF8-223E-4C20-AC4A-C2450000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413809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Add your heading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877CF-6DC8-4029-A358-BEC343476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Add text here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D2CD9-076A-4D7A-9BD7-9C86B20F60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A4D85-9B6F-4518-BC3D-AE50364A7972}" type="datetimeFigureOut">
              <a:rPr lang="en-US" smtClean="0"/>
              <a:t>7/13/26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F7AF78-0089-4EC4-8EF3-8188497A3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7203864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560FF-E8A2-4AD7-9888-A754D9D2C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CF819-BE91-40EE-9749-44E1363375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596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1036290" rtl="0" eaLnBrk="1" latinLnBrk="0" hangingPunct="1">
        <a:lnSpc>
          <a:spcPct val="90000"/>
        </a:lnSpc>
        <a:spcBef>
          <a:spcPct val="0"/>
        </a:spcBef>
        <a:buNone/>
        <a:defRPr sz="4987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03629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None/>
        <a:defRPr sz="3173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518145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sz="2720" kern="1200">
          <a:solidFill>
            <a:schemeClr val="tx1"/>
          </a:solidFill>
          <a:latin typeface="+mn-lt"/>
          <a:ea typeface="+mn-ea"/>
          <a:cs typeface="+mn-cs"/>
        </a:defRPr>
      </a:lvl2pPr>
      <a:lvl3pPr marL="1036290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sz="2267" kern="1200">
          <a:solidFill>
            <a:schemeClr val="tx1"/>
          </a:solidFill>
          <a:latin typeface="+mn-lt"/>
          <a:ea typeface="+mn-ea"/>
          <a:cs typeface="+mn-cs"/>
        </a:defRPr>
      </a:lvl3pPr>
      <a:lvl4pPr marL="1554435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072579" indent="0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None/>
        <a:defRPr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84979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367941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88608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404230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1pPr>
      <a:lvl2pPr marL="518145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1036290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3pPr>
      <a:lvl4pPr marL="1554434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072579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590724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108869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627013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145158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8DC09A15-21D2-1684-D368-59C74C5AF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899" y="281980"/>
            <a:ext cx="7000839" cy="70008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ED2A84-5027-405C-84E5-01743B21DC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25189" y="3081207"/>
            <a:ext cx="5408023" cy="58195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err="1">
                <a:solidFill>
                  <a:srgbClr val="EB6393"/>
                </a:solidFill>
                <a:latin typeface="Poppins" pitchFamily="2" charset="77"/>
                <a:cs typeface="Poppins" pitchFamily="2" charset="77"/>
              </a:rPr>
              <a:t>Xxxxxx</a:t>
            </a:r>
            <a:r>
              <a:rPr lang="en-US" sz="4000" dirty="0">
                <a:solidFill>
                  <a:srgbClr val="EB6393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US" sz="4000" dirty="0" err="1">
                <a:solidFill>
                  <a:srgbClr val="EB6393"/>
                </a:solidFill>
                <a:latin typeface="Poppins" pitchFamily="2" charset="77"/>
                <a:cs typeface="Poppins" pitchFamily="2" charset="77"/>
              </a:rPr>
              <a:t>Xxxxx</a:t>
            </a:r>
            <a:endParaRPr lang="en-US" sz="4000" dirty="0">
              <a:solidFill>
                <a:srgbClr val="EB6393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C55923-5363-4A2A-8DB9-D0ED2F3F1D0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25189" y="2715929"/>
            <a:ext cx="5408023" cy="310896"/>
          </a:xfrm>
        </p:spPr>
        <p:txBody>
          <a:bodyPr>
            <a:normAutofit/>
          </a:bodyPr>
          <a:lstStyle/>
          <a:p>
            <a:pPr algn="ctr"/>
            <a:r>
              <a:rPr lang="en-US" sz="16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Poppins" pitchFamily="2" charset="77"/>
              </a:rPr>
              <a:t>This certifies that Onsite Women’s Health on behalf of</a:t>
            </a:r>
          </a:p>
          <a:p>
            <a:pPr algn="ctr"/>
            <a:endParaRPr lang="en-US" sz="1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9655FE-AE9C-4F77-AC40-2902A4BAB7F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795990" y="3765214"/>
            <a:ext cx="6466421" cy="1687598"/>
          </a:xfrm>
        </p:spPr>
        <p:txBody>
          <a:bodyPr>
            <a:noAutofit/>
          </a:bodyPr>
          <a:lstStyle/>
          <a:p>
            <a:pPr algn="ctr">
              <a:lnSpc>
                <a:spcPts val="1780"/>
              </a:lnSpc>
            </a:pPr>
            <a:r>
              <a:rPr lang="en-US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Poppins" pitchFamily="2" charset="77"/>
              </a:rPr>
              <a:t>and Onsite practices nation-wide, is proud to donate 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Poppins" pitchFamily="2" charset="77"/>
              </a:rPr>
              <a:t>$20,000 </a:t>
            </a:r>
            <a:r>
              <a:rPr lang="en-US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Poppins" pitchFamily="2" charset="77"/>
              </a:rPr>
              <a:t>to the following charities dedicated to advancing breast cancer research, early detection, patient support and access to care:</a:t>
            </a:r>
          </a:p>
          <a:p>
            <a:pPr>
              <a:lnSpc>
                <a:spcPts val="1780"/>
              </a:lnSpc>
            </a:pPr>
            <a:r>
              <a:rPr lang="en-US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Poppins" pitchFamily="2" charset="77"/>
              </a:rPr>
              <a:t>                               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Poppins" pitchFamily="2" charset="77"/>
              </a:rPr>
              <a:t>$10,000 | American Cancer Society</a:t>
            </a:r>
          </a:p>
          <a:p>
            <a:pPr>
              <a:lnSpc>
                <a:spcPts val="78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Poppins" pitchFamily="2" charset="77"/>
              </a:rPr>
              <a:t>	           $10,000 | Susan G. Komen</a:t>
            </a:r>
          </a:p>
          <a:p>
            <a:pPr algn="ctr">
              <a:lnSpc>
                <a:spcPct val="100000"/>
              </a:lnSpc>
            </a:pPr>
            <a:r>
              <a:rPr lang="en-US" sz="1200" b="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Poppins" pitchFamily="2" charset="77"/>
              </a:rPr>
              <a:t>Together, we’re making a meaningful impact in the fight against breast cancer.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07D7271B-F6BC-4B8A-A04A-763F733B4A44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t="6575" b="6575"/>
          <a:stretch/>
        </p:blipFill>
        <p:spPr>
          <a:xfrm>
            <a:off x="4164783" y="6582657"/>
            <a:ext cx="1682534" cy="487095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02BC4A6-CD62-4509-88E2-1DDF428A92B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629608" y="7111517"/>
            <a:ext cx="2907532" cy="342604"/>
          </a:xfrm>
        </p:spPr>
        <p:txBody>
          <a:bodyPr>
            <a:normAutofit fontScale="85000" lnSpcReduction="10000"/>
          </a:bodyPr>
          <a:lstStyle/>
          <a:p>
            <a:r>
              <a:rPr lang="en-US" sz="15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Jillian Wright, </a:t>
            </a:r>
            <a:r>
              <a:rPr lang="en-US" sz="13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Chief Executive Officer </a:t>
            </a:r>
          </a:p>
          <a:p>
            <a:endParaRPr lang="en-US" sz="1200" b="0" dirty="0">
              <a:solidFill>
                <a:schemeClr val="tx1">
                  <a:lumMod val="50000"/>
                  <a:lumOff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CB22345-22B3-6F76-395A-AC01A5FB90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94" t="32776" r="10556" b="25281"/>
          <a:stretch/>
        </p:blipFill>
        <p:spPr>
          <a:xfrm>
            <a:off x="537266" y="6535781"/>
            <a:ext cx="2206020" cy="91257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278E549-BEF8-0E1D-B042-DDAE0FC607CB}"/>
              </a:ext>
            </a:extLst>
          </p:cNvPr>
          <p:cNvSpPr/>
          <p:nvPr/>
        </p:nvSpPr>
        <p:spPr>
          <a:xfrm>
            <a:off x="231181" y="249784"/>
            <a:ext cx="9595555" cy="7318347"/>
          </a:xfrm>
          <a:prstGeom prst="rect">
            <a:avLst/>
          </a:prstGeom>
          <a:noFill/>
          <a:ln w="25400">
            <a:solidFill>
              <a:srgbClr val="EB63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59ED1CB-B73B-46AE-B8E9-00400B7C5B39}"/>
              </a:ext>
            </a:extLst>
          </p:cNvPr>
          <p:cNvCxnSpPr/>
          <p:nvPr/>
        </p:nvCxnSpPr>
        <p:spPr>
          <a:xfrm>
            <a:off x="3727099" y="6995767"/>
            <a:ext cx="2557902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A92A6C2-F3D8-0A22-2B9C-DC9E7A322C18}"/>
              </a:ext>
            </a:extLst>
          </p:cNvPr>
          <p:cNvCxnSpPr/>
          <p:nvPr/>
        </p:nvCxnSpPr>
        <p:spPr>
          <a:xfrm>
            <a:off x="6817539" y="6995767"/>
            <a:ext cx="2557902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C79B49D-2377-BF1E-AD46-B1863BBA7949}"/>
              </a:ext>
            </a:extLst>
          </p:cNvPr>
          <p:cNvSpPr txBox="1">
            <a:spLocks/>
          </p:cNvSpPr>
          <p:nvPr/>
        </p:nvSpPr>
        <p:spPr>
          <a:xfrm>
            <a:off x="6673749" y="7111517"/>
            <a:ext cx="2907532" cy="3426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03629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173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814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6290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443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2579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4979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67941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608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04230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Date</a:t>
            </a:r>
          </a:p>
          <a:p>
            <a:endParaRPr lang="en-US" sz="1200" b="0" dirty="0">
              <a:solidFill>
                <a:schemeClr val="tx1">
                  <a:lumMod val="50000"/>
                  <a:lumOff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4A5BEEE0-4408-8D79-18BD-0AC2BF53D742}"/>
              </a:ext>
            </a:extLst>
          </p:cNvPr>
          <p:cNvSpPr txBox="1">
            <a:spLocks/>
          </p:cNvSpPr>
          <p:nvPr/>
        </p:nvSpPr>
        <p:spPr>
          <a:xfrm>
            <a:off x="6673749" y="6660104"/>
            <a:ext cx="2907532" cy="3426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103629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173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814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6290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4435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2579" indent="0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None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4979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67941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86086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04230" indent="-259072" algn="l" defTabSz="1036290" rtl="0" eaLnBrk="1" latinLnBrk="0" hangingPunct="1">
              <a:lnSpc>
                <a:spcPct val="90000"/>
              </a:lnSpc>
              <a:spcBef>
                <a:spcPts val="567"/>
              </a:spcBef>
              <a:buFont typeface="Arial" panose="020B0604020202020204" pitchFamily="34" charset="0"/>
              <a:buChar char="•"/>
              <a:defRPr sz="20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cs typeface="Poppins" pitchFamily="2" charset="77"/>
              </a:rPr>
              <a:t>October 1, 2026</a:t>
            </a:r>
          </a:p>
          <a:p>
            <a:endParaRPr lang="en-US" sz="1200" b="0" dirty="0">
              <a:solidFill>
                <a:schemeClr val="tx1">
                  <a:lumMod val="50000"/>
                  <a:lumOff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02FF255-D2F8-0860-D4A6-C4A928B1DC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0126" y="459148"/>
            <a:ext cx="1718148" cy="171814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9A5D425-0449-5EB5-DEB4-432C55494B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6879" y="1697553"/>
            <a:ext cx="5864642" cy="106629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5D66F0B-51D2-BD2A-E2D3-FBE8D15CA413}"/>
              </a:ext>
            </a:extLst>
          </p:cNvPr>
          <p:cNvGrpSpPr/>
          <p:nvPr/>
        </p:nvGrpSpPr>
        <p:grpSpPr>
          <a:xfrm>
            <a:off x="2529295" y="5479294"/>
            <a:ext cx="4999810" cy="813085"/>
            <a:chOff x="2698298" y="5396522"/>
            <a:chExt cx="4999810" cy="813085"/>
          </a:xfrm>
        </p:grpSpPr>
        <p:pic>
          <p:nvPicPr>
            <p:cNvPr id="6" name="Picture 5" descr="A black background with pink and white objects&#10;&#10;Description automatically generated">
              <a:extLst>
                <a:ext uri="{FF2B5EF4-FFF2-40B4-BE49-F238E27FC236}">
                  <a16:creationId xmlns:a16="http://schemas.microsoft.com/office/drawing/2014/main" id="{12CC1FE1-C77C-709F-A6B8-A1D25DC79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49389" y="5396522"/>
              <a:ext cx="2048719" cy="81308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B2E9922-9686-7919-4270-35D160354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98298" y="5566934"/>
              <a:ext cx="2557902" cy="6426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9423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lorful Certificate">
      <a:dk1>
        <a:sysClr val="windowText" lastClr="000000"/>
      </a:dk1>
      <a:lt1>
        <a:sysClr val="window" lastClr="FFFFFF"/>
      </a:lt1>
      <a:dk2>
        <a:srgbClr val="006BD6"/>
      </a:dk2>
      <a:lt2>
        <a:srgbClr val="833978"/>
      </a:lt2>
      <a:accent1>
        <a:srgbClr val="C741AD"/>
      </a:accent1>
      <a:accent2>
        <a:srgbClr val="FF0066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lorful Certificate">
      <a:majorFont>
        <a:latin typeface="Georgia"/>
        <a:ea typeface=""/>
        <a:cs typeface=""/>
      </a:majorFont>
      <a:minorFont>
        <a:latin typeface="Speak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931586_win32_fixed" id="{3D27B7EF-D536-4125-92B7-E3B8AD008436}" vid="{310ABC6F-3902-4EAA-BE04-930288108DE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4D598D9-799E-4637-BC40-47A316D2E90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B20902-9C4F-4CA5-AB64-A3DD597719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9BA88C9-9927-4C90-ADDB-C22F2A97514B}">
  <ds:schemaRefs>
    <ds:schemaRef ds:uri="http://schemas.microsoft.com/sharepoint/v3"/>
    <ds:schemaRef ds:uri="16c05727-aa75-4e4a-9b5f-8a80a1165891"/>
    <ds:schemaRef ds:uri="http://purl.org/dc/elements/1.1/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230e9df3-be65-4c73-a93b-d1236ebd677e"/>
    <ds:schemaRef ds:uri="71af3243-3dd4-4a8d-8c0d-dd76da1f02a5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</TotalTime>
  <Words>84</Words>
  <Application>Microsoft Macintosh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Century Gothic</vt:lpstr>
      <vt:lpstr>Georgia</vt:lpstr>
      <vt:lpstr>Poppins</vt:lpstr>
      <vt:lpstr>Speak Pro</vt:lpstr>
      <vt:lpstr>Office Theme</vt:lpstr>
      <vt:lpstr>Xxxxxx Xxxxx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Xxxxxx Xxxxx</dc:title>
  <dc:creator>Matthew Dubnik</dc:creator>
  <cp:lastModifiedBy>Sidney Shackelford</cp:lastModifiedBy>
  <cp:revision>25</cp:revision>
  <dcterms:created xsi:type="dcterms:W3CDTF">2023-08-30T20:43:48Z</dcterms:created>
  <dcterms:modified xsi:type="dcterms:W3CDTF">2026-07-13T21:17:08Z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